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notesSlides/notesSlide16.xml" ContentType="application/vnd.openxmlformats-officedocument.presentationml.notesSlide+xml"/>
  <Override PartName="/ppt/media/image66.jpg" ContentType="image/jpeg"/>
  <Override PartName="/ppt/tags/tag40.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44"/>
  </p:notesMasterIdLst>
  <p:handoutMasterIdLst>
    <p:handoutMasterId r:id="rId45"/>
  </p:handoutMasterIdLst>
  <p:sldIdLst>
    <p:sldId id="353" r:id="rId5"/>
    <p:sldId id="2147474579" r:id="rId6"/>
    <p:sldId id="2147474583" r:id="rId7"/>
    <p:sldId id="2147474565" r:id="rId8"/>
    <p:sldId id="2147474603" r:id="rId9"/>
    <p:sldId id="2147474617" r:id="rId10"/>
    <p:sldId id="2147474613" r:id="rId11"/>
    <p:sldId id="2147474598" r:id="rId12"/>
    <p:sldId id="2147474566" r:id="rId13"/>
    <p:sldId id="2147474573" r:id="rId14"/>
    <p:sldId id="2147474615" r:id="rId15"/>
    <p:sldId id="2147474607" r:id="rId16"/>
    <p:sldId id="2147474596" r:id="rId17"/>
    <p:sldId id="258" r:id="rId18"/>
    <p:sldId id="259" r:id="rId19"/>
    <p:sldId id="261" r:id="rId20"/>
    <p:sldId id="2147474618" r:id="rId21"/>
    <p:sldId id="267" r:id="rId22"/>
    <p:sldId id="2147474575" r:id="rId23"/>
    <p:sldId id="2147474619" r:id="rId24"/>
    <p:sldId id="268" r:id="rId25"/>
    <p:sldId id="269" r:id="rId26"/>
    <p:sldId id="2147474529" r:id="rId27"/>
    <p:sldId id="2147474605" r:id="rId28"/>
    <p:sldId id="2147474608" r:id="rId29"/>
    <p:sldId id="2147474586" r:id="rId30"/>
    <p:sldId id="2147474591" r:id="rId31"/>
    <p:sldId id="872" r:id="rId32"/>
    <p:sldId id="2147474609" r:id="rId33"/>
    <p:sldId id="2147474590" r:id="rId34"/>
    <p:sldId id="1319" r:id="rId35"/>
    <p:sldId id="1305" r:id="rId36"/>
    <p:sldId id="1265" r:id="rId37"/>
    <p:sldId id="1336" r:id="rId38"/>
    <p:sldId id="1260" r:id="rId39"/>
    <p:sldId id="1327" r:id="rId40"/>
    <p:sldId id="1288" r:id="rId41"/>
    <p:sldId id="2147474616" r:id="rId42"/>
    <p:sldId id="332" r:id="rId43"/>
  </p:sldIdLst>
  <p:sldSz cx="12192000" cy="6858000"/>
  <p:notesSz cx="9144000" cy="6858000"/>
  <p:embeddedFontLst>
    <p:embeddedFont>
      <p:font typeface="Cytiva Aktiv" panose="020B0504020202020204" pitchFamily="34" charset="0"/>
      <p:regular r:id="rId46"/>
      <p:bold r:id="rId47"/>
      <p:italic r:id="rId48"/>
      <p:boldItalic r:id="rId49"/>
    </p:embeddedFont>
    <p:embeddedFont>
      <p:font typeface="Webdings" panose="05030102010509060703" pitchFamily="18" charset="2"/>
      <p:regular r:id="rId50"/>
    </p:embeddedFont>
  </p:embeddedFontLst>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8FC194-5268-4A29-BB91-2242E9538845}" name="Lundström, Anna" initials="AL" userId="S::anna.lundstrom@cytiva.com::9e1958af-437c-494b-9c19-14d2348281ee" providerId="AD"/>
  <p188:author id="{525D029D-91C8-2426-C0D6-8684CFF17ED7}" name="Beatty, Emma" initials="EB" userId="S::emma.beatty@cytiva.com::dd887738-cb83-46e9-b3fd-3fd7a7b744ac" providerId="AD"/>
  <p188:author id="{22382CA8-71DE-22AB-C57F-8D9210FDD6E0}" name="Kale, Rebecca" initials="RK" userId="S::rebecca.kale@cytiva.com::80af32a9-243e-45bc-8e21-7e532a108b68" providerId="AD"/>
  <p188:author id="{EE8002AD-FF50-5A6A-BF41-E3B451D441CF}" name="Holland, Susanne" initials="" userId="S::susanne.holland@cytiva.com::1eafd02c-5a21-4366-9dcc-12f347c3fb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40FBE82-8A3B-4042-AE8A-67872097549C}">
  <a:tblStyle styleId="{D40FBE82-8A3B-4042-AE8A-67872097549C}" styleName="Cytiva Table 01">
    <a:wholeTbl>
      <a:tcTxStyle>
        <a:fontRef idx="minor"/>
        <a:schemeClr val="dk1"/>
      </a:tcTxStyle>
      <a:tcStyle>
        <a:tcBdr>
          <a:left>
            <a:ln>
              <a:noFill/>
            </a:ln>
          </a:left>
          <a:right>
            <a:ln>
              <a:noFill/>
            </a:ln>
          </a:right>
          <a:top>
            <a:ln w="6350">
              <a:solidFill>
                <a:schemeClr val="dk1"/>
              </a:solidFill>
            </a:ln>
          </a:top>
          <a:bottom>
            <a:ln w="6350">
              <a:solidFill>
                <a:schemeClr val="dk1"/>
              </a:solidFill>
            </a:ln>
          </a:bottom>
          <a:insideH>
            <a:ln w="6350">
              <a:solidFill>
                <a:schemeClr val="dk1"/>
              </a:solidFill>
            </a:ln>
          </a:insideH>
          <a:insideV>
            <a:ln>
              <a:noFill/>
            </a:ln>
          </a:insideV>
        </a:tcBdr>
        <a:fill>
          <a:noFill/>
        </a:fill>
      </a:tcStyle>
    </a:wholeTbl>
    <a:band1H>
      <a:tcStyle>
        <a:tcBdr/>
        <a:fill>
          <a:noFill/>
        </a:fill>
      </a:tcStyle>
    </a:band1H>
    <a:band2H>
      <a:tcStyle>
        <a:tcBdr/>
        <a:fill>
          <a:solidFill>
            <a:srgbClr val="E8E8E8"/>
          </a:solidFill>
        </a:fill>
      </a:tcStyle>
    </a:band2H>
    <a:band1V>
      <a:tcStyle>
        <a:tcBdr/>
        <a:fill>
          <a:solidFill>
            <a:srgbClr val="E8E8E8"/>
          </a:solidFill>
        </a:fill>
      </a:tcStyle>
    </a:band1V>
    <a:band2V>
      <a:tcStyle>
        <a:tcBdr/>
        <a:fill>
          <a:noFill/>
        </a:fill>
      </a:tcStyle>
    </a:band2V>
    <a:lastCol>
      <a:tcTxStyle b="on"/>
      <a:tcStyle>
        <a:tcBdr/>
      </a:tcStyle>
    </a:lastCol>
    <a:firstCol>
      <a:tcTxStyle b="on"/>
      <a:tcStyle>
        <a:tcBdr/>
      </a:tcStyle>
    </a:firstCol>
    <a:lastRow>
      <a:tcTxStyle b="on">
        <a:fontRef idx="minor"/>
        <a:schemeClr val="dk1"/>
      </a:tcTxStyle>
      <a:tcStyle>
        <a:tcBdr>
          <a:top>
            <a:ln w="19050">
              <a:solidFill>
                <a:schemeClr val="dk1"/>
              </a:solidFill>
            </a:ln>
          </a:top>
          <a:bottom>
            <a:ln>
              <a:noFill/>
            </a:ln>
          </a:bottom>
        </a:tcBdr>
        <a:fill>
          <a:noFill/>
        </a:fill>
      </a:tcStyle>
    </a:lastRow>
    <a:firstRow>
      <a:tcTxStyle b="on">
        <a:fontRef idx="minor"/>
        <a:schemeClr val="lt1"/>
      </a:tcTxStyle>
      <a:tcStyle>
        <a:tcBdr>
          <a:top>
            <a:ln>
              <a:noFill/>
            </a:ln>
          </a:top>
          <a:bottom>
            <a:ln>
              <a:no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98" y="102"/>
      </p:cViewPr>
      <p:guideLst>
        <p:guide orient="horz" pos="349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ty, Emma" userId="dd887738-cb83-46e9-b3fd-3fd7a7b744ac" providerId="ADAL" clId="{8AC62FB1-9520-44A5-990E-5EFE19220514}"/>
    <pc:docChg chg="custSel modSld">
      <pc:chgData name="Beatty, Emma" userId="dd887738-cb83-46e9-b3fd-3fd7a7b744ac" providerId="ADAL" clId="{8AC62FB1-9520-44A5-990E-5EFE19220514}" dt="2026-02-17T10:37:15.572" v="98" actId="20577"/>
      <pc:docMkLst>
        <pc:docMk/>
      </pc:docMkLst>
      <pc:sldChg chg="modSp mod">
        <pc:chgData name="Beatty, Emma" userId="dd887738-cb83-46e9-b3fd-3fd7a7b744ac" providerId="ADAL" clId="{8AC62FB1-9520-44A5-990E-5EFE19220514}" dt="2026-02-17T10:21:01.391" v="67" actId="113"/>
        <pc:sldMkLst>
          <pc:docMk/>
          <pc:sldMk cId="0" sldId="258"/>
        </pc:sldMkLst>
        <pc:spChg chg="mod">
          <ac:chgData name="Beatty, Emma" userId="dd887738-cb83-46e9-b3fd-3fd7a7b744ac" providerId="ADAL" clId="{8AC62FB1-9520-44A5-990E-5EFE19220514}" dt="2026-02-17T10:20:17.893" v="66" actId="790"/>
          <ac:spMkLst>
            <pc:docMk/>
            <pc:sldMk cId="0" sldId="258"/>
            <ac:spMk id="2" creationId="{00000000-0000-0000-0000-000000000000}"/>
          </ac:spMkLst>
        </pc:spChg>
        <pc:spChg chg="mod">
          <ac:chgData name="Beatty, Emma" userId="dd887738-cb83-46e9-b3fd-3fd7a7b744ac" providerId="ADAL" clId="{8AC62FB1-9520-44A5-990E-5EFE19220514}" dt="2026-02-17T10:21:01.391" v="67" actId="113"/>
          <ac:spMkLst>
            <pc:docMk/>
            <pc:sldMk cId="0" sldId="258"/>
            <ac:spMk id="7" creationId="{C274BB09-4D16-CC23-1C8C-54405C0BE4CB}"/>
          </ac:spMkLst>
        </pc:spChg>
      </pc:sldChg>
      <pc:sldChg chg="modSp mod">
        <pc:chgData name="Beatty, Emma" userId="dd887738-cb83-46e9-b3fd-3fd7a7b744ac" providerId="ADAL" clId="{8AC62FB1-9520-44A5-990E-5EFE19220514}" dt="2026-02-17T10:21:40.910" v="77" actId="27636"/>
        <pc:sldMkLst>
          <pc:docMk/>
          <pc:sldMk cId="0" sldId="259"/>
        </pc:sldMkLst>
        <pc:spChg chg="mod">
          <ac:chgData name="Beatty, Emma" userId="dd887738-cb83-46e9-b3fd-3fd7a7b744ac" providerId="ADAL" clId="{8AC62FB1-9520-44A5-990E-5EFE19220514}" dt="2026-02-17T10:21:40.910" v="77" actId="27636"/>
          <ac:spMkLst>
            <pc:docMk/>
            <pc:sldMk cId="0" sldId="259"/>
            <ac:spMk id="2" creationId="{00000000-0000-0000-0000-000000000000}"/>
          </ac:spMkLst>
        </pc:spChg>
        <pc:spChg chg="mod">
          <ac:chgData name="Beatty, Emma" userId="dd887738-cb83-46e9-b3fd-3fd7a7b744ac" providerId="ADAL" clId="{8AC62FB1-9520-44A5-990E-5EFE19220514}" dt="2026-02-17T10:20:17.893" v="66" actId="790"/>
          <ac:spMkLst>
            <pc:docMk/>
            <pc:sldMk cId="0" sldId="259"/>
            <ac:spMk id="3" creationId="{00000000-0000-0000-0000-000000000000}"/>
          </ac:spMkLst>
        </pc:spChg>
      </pc:sldChg>
      <pc:sldChg chg="modSp mod">
        <pc:chgData name="Beatty, Emma" userId="dd887738-cb83-46e9-b3fd-3fd7a7b744ac" providerId="ADAL" clId="{8AC62FB1-9520-44A5-990E-5EFE19220514}" dt="2026-02-17T10:20:17.893" v="66" actId="790"/>
        <pc:sldMkLst>
          <pc:docMk/>
          <pc:sldMk cId="0" sldId="261"/>
        </pc:sldMkLst>
        <pc:spChg chg="mod">
          <ac:chgData name="Beatty, Emma" userId="dd887738-cb83-46e9-b3fd-3fd7a7b744ac" providerId="ADAL" clId="{8AC62FB1-9520-44A5-990E-5EFE19220514}" dt="2026-02-17T10:20:17.893" v="66" actId="790"/>
          <ac:spMkLst>
            <pc:docMk/>
            <pc:sldMk cId="0" sldId="261"/>
            <ac:spMk id="2" creationId="{00000000-0000-0000-0000-000000000000}"/>
          </ac:spMkLst>
        </pc:spChg>
        <pc:spChg chg="mod">
          <ac:chgData name="Beatty, Emma" userId="dd887738-cb83-46e9-b3fd-3fd7a7b744ac" providerId="ADAL" clId="{8AC62FB1-9520-44A5-990E-5EFE19220514}" dt="2026-02-17T10:20:17.893" v="66" actId="790"/>
          <ac:spMkLst>
            <pc:docMk/>
            <pc:sldMk cId="0" sldId="261"/>
            <ac:spMk id="12" creationId="{BFBF62FE-508D-C883-C0E2-EA67EA860ED5}"/>
          </ac:spMkLst>
        </pc:spChg>
        <pc:spChg chg="mod">
          <ac:chgData name="Beatty, Emma" userId="dd887738-cb83-46e9-b3fd-3fd7a7b744ac" providerId="ADAL" clId="{8AC62FB1-9520-44A5-990E-5EFE19220514}" dt="2026-02-17T10:20:17.893" v="66" actId="790"/>
          <ac:spMkLst>
            <pc:docMk/>
            <pc:sldMk cId="0" sldId="261"/>
            <ac:spMk id="18" creationId="{63BF3EC5-4161-8F70-1B0E-182A46889819}"/>
          </ac:spMkLst>
        </pc:spChg>
        <pc:spChg chg="mod">
          <ac:chgData name="Beatty, Emma" userId="dd887738-cb83-46e9-b3fd-3fd7a7b744ac" providerId="ADAL" clId="{8AC62FB1-9520-44A5-990E-5EFE19220514}" dt="2026-02-17T10:20:17.893" v="66" actId="790"/>
          <ac:spMkLst>
            <pc:docMk/>
            <pc:sldMk cId="0" sldId="261"/>
            <ac:spMk id="27" creationId="{B7E5D399-9606-83A0-0EA4-453BD49F0C99}"/>
          </ac:spMkLst>
        </pc:spChg>
        <pc:spChg chg="mod">
          <ac:chgData name="Beatty, Emma" userId="dd887738-cb83-46e9-b3fd-3fd7a7b744ac" providerId="ADAL" clId="{8AC62FB1-9520-44A5-990E-5EFE19220514}" dt="2026-02-17T10:20:17.893" v="66" actId="790"/>
          <ac:spMkLst>
            <pc:docMk/>
            <pc:sldMk cId="0" sldId="261"/>
            <ac:spMk id="47" creationId="{0B6B315C-464E-F28F-9434-C41239E6C44F}"/>
          </ac:spMkLst>
        </pc:spChg>
      </pc:sldChg>
      <pc:sldChg chg="modSp mod">
        <pc:chgData name="Beatty, Emma" userId="dd887738-cb83-46e9-b3fd-3fd7a7b744ac" providerId="ADAL" clId="{8AC62FB1-9520-44A5-990E-5EFE19220514}" dt="2026-02-17T10:35:46.021" v="94" actId="20577"/>
        <pc:sldMkLst>
          <pc:docMk/>
          <pc:sldMk cId="0" sldId="267"/>
        </pc:sldMkLst>
        <pc:spChg chg="mod">
          <ac:chgData name="Beatty, Emma" userId="dd887738-cb83-46e9-b3fd-3fd7a7b744ac" providerId="ADAL" clId="{8AC62FB1-9520-44A5-990E-5EFE19220514}" dt="2026-02-17T10:20:17.893" v="66" actId="790"/>
          <ac:spMkLst>
            <pc:docMk/>
            <pc:sldMk cId="0" sldId="267"/>
            <ac:spMk id="2" creationId="{00000000-0000-0000-0000-000000000000}"/>
          </ac:spMkLst>
        </pc:spChg>
        <pc:spChg chg="mod">
          <ac:chgData name="Beatty, Emma" userId="dd887738-cb83-46e9-b3fd-3fd7a7b744ac" providerId="ADAL" clId="{8AC62FB1-9520-44A5-990E-5EFE19220514}" dt="2026-02-17T10:35:46.021" v="94" actId="20577"/>
          <ac:spMkLst>
            <pc:docMk/>
            <pc:sldMk cId="0" sldId="267"/>
            <ac:spMk id="3" creationId="{00000000-0000-0000-0000-000000000000}"/>
          </ac:spMkLst>
        </pc:spChg>
        <pc:spChg chg="mod">
          <ac:chgData name="Beatty, Emma" userId="dd887738-cb83-46e9-b3fd-3fd7a7b744ac" providerId="ADAL" clId="{8AC62FB1-9520-44A5-990E-5EFE19220514}" dt="2026-02-17T10:20:17.893" v="66" actId="790"/>
          <ac:spMkLst>
            <pc:docMk/>
            <pc:sldMk cId="0" sldId="267"/>
            <ac:spMk id="5" creationId="{952BA49B-0A2E-43CA-E781-7ECB0CA8422E}"/>
          </ac:spMkLst>
        </pc:spChg>
      </pc:sldChg>
      <pc:sldChg chg="modSp mod">
        <pc:chgData name="Beatty, Emma" userId="dd887738-cb83-46e9-b3fd-3fd7a7b744ac" providerId="ADAL" clId="{8AC62FB1-9520-44A5-990E-5EFE19220514}" dt="2026-02-17T10:37:15.572" v="98" actId="20577"/>
        <pc:sldMkLst>
          <pc:docMk/>
          <pc:sldMk cId="0" sldId="268"/>
        </pc:sldMkLst>
        <pc:spChg chg="mod">
          <ac:chgData name="Beatty, Emma" userId="dd887738-cb83-46e9-b3fd-3fd7a7b744ac" providerId="ADAL" clId="{8AC62FB1-9520-44A5-990E-5EFE19220514}" dt="2026-02-17T10:20:17.893" v="66" actId="790"/>
          <ac:spMkLst>
            <pc:docMk/>
            <pc:sldMk cId="0" sldId="268"/>
            <ac:spMk id="2" creationId="{00000000-0000-0000-0000-000000000000}"/>
          </ac:spMkLst>
        </pc:spChg>
        <pc:spChg chg="mod">
          <ac:chgData name="Beatty, Emma" userId="dd887738-cb83-46e9-b3fd-3fd7a7b744ac" providerId="ADAL" clId="{8AC62FB1-9520-44A5-990E-5EFE19220514}" dt="2026-02-17T10:20:17.893" v="66" actId="790"/>
          <ac:spMkLst>
            <pc:docMk/>
            <pc:sldMk cId="0" sldId="268"/>
            <ac:spMk id="4" creationId="{DF1EAA3F-4149-C76A-8EBA-FA41BDBED035}"/>
          </ac:spMkLst>
        </pc:spChg>
        <pc:spChg chg="mod">
          <ac:chgData name="Beatty, Emma" userId="dd887738-cb83-46e9-b3fd-3fd7a7b744ac" providerId="ADAL" clId="{8AC62FB1-9520-44A5-990E-5EFE19220514}" dt="2026-02-17T10:37:15.572" v="98" actId="20577"/>
          <ac:spMkLst>
            <pc:docMk/>
            <pc:sldMk cId="0" sldId="268"/>
            <ac:spMk id="7" creationId="{D0A6E0B4-0A7E-A4D0-83ED-E9DDE397CB8F}"/>
          </ac:spMkLst>
        </pc:spChg>
      </pc:sldChg>
      <pc:sldChg chg="modSp mod">
        <pc:chgData name="Beatty, Emma" userId="dd887738-cb83-46e9-b3fd-3fd7a7b744ac" providerId="ADAL" clId="{8AC62FB1-9520-44A5-990E-5EFE19220514}" dt="2026-02-17T10:20:17.893" v="66" actId="790"/>
        <pc:sldMkLst>
          <pc:docMk/>
          <pc:sldMk cId="0" sldId="269"/>
        </pc:sldMkLst>
        <pc:spChg chg="mod">
          <ac:chgData name="Beatty, Emma" userId="dd887738-cb83-46e9-b3fd-3fd7a7b744ac" providerId="ADAL" clId="{8AC62FB1-9520-44A5-990E-5EFE19220514}" dt="2026-02-17T10:20:17.893" v="66" actId="790"/>
          <ac:spMkLst>
            <pc:docMk/>
            <pc:sldMk cId="0" sldId="269"/>
            <ac:spMk id="2" creationId="{00000000-0000-0000-0000-000000000000}"/>
          </ac:spMkLst>
        </pc:spChg>
        <pc:spChg chg="mod">
          <ac:chgData name="Beatty, Emma" userId="dd887738-cb83-46e9-b3fd-3fd7a7b744ac" providerId="ADAL" clId="{8AC62FB1-9520-44A5-990E-5EFE19220514}" dt="2026-02-17T10:20:17.893" v="66" actId="790"/>
          <ac:spMkLst>
            <pc:docMk/>
            <pc:sldMk cId="0" sldId="269"/>
            <ac:spMk id="3" creationId="{00000000-0000-0000-0000-000000000000}"/>
          </ac:spMkLst>
        </pc:spChg>
        <pc:spChg chg="mod">
          <ac:chgData name="Beatty, Emma" userId="dd887738-cb83-46e9-b3fd-3fd7a7b744ac" providerId="ADAL" clId="{8AC62FB1-9520-44A5-990E-5EFE19220514}" dt="2026-02-17T10:20:17.893" v="66" actId="790"/>
          <ac:spMkLst>
            <pc:docMk/>
            <pc:sldMk cId="0" sldId="269"/>
            <ac:spMk id="4" creationId="{00000000-0000-0000-0000-000000000000}"/>
          </ac:spMkLst>
        </pc:spChg>
        <pc:spChg chg="mod">
          <ac:chgData name="Beatty, Emma" userId="dd887738-cb83-46e9-b3fd-3fd7a7b744ac" providerId="ADAL" clId="{8AC62FB1-9520-44A5-990E-5EFE19220514}" dt="2026-02-17T10:20:17.893" v="66" actId="790"/>
          <ac:spMkLst>
            <pc:docMk/>
            <pc:sldMk cId="0" sldId="269"/>
            <ac:spMk id="6" creationId="{FD2B6358-4AD7-F8C3-5945-58462B9489FD}"/>
          </ac:spMkLst>
        </pc:spChg>
      </pc:sldChg>
      <pc:sldChg chg="modSp mod">
        <pc:chgData name="Beatty, Emma" userId="dd887738-cb83-46e9-b3fd-3fd7a7b744ac" providerId="ADAL" clId="{8AC62FB1-9520-44A5-990E-5EFE19220514}" dt="2026-02-17T10:20:17.893" v="66" actId="790"/>
        <pc:sldMkLst>
          <pc:docMk/>
          <pc:sldMk cId="445164862" sldId="332"/>
        </pc:sldMkLst>
        <pc:spChg chg="mod">
          <ac:chgData name="Beatty, Emma" userId="dd887738-cb83-46e9-b3fd-3fd7a7b744ac" providerId="ADAL" clId="{8AC62FB1-9520-44A5-990E-5EFE19220514}" dt="2026-02-17T10:20:17.893" v="66" actId="790"/>
          <ac:spMkLst>
            <pc:docMk/>
            <pc:sldMk cId="445164862" sldId="332"/>
            <ac:spMk id="4" creationId="{20D17F38-B691-E74E-A89C-72951AB93A89}"/>
          </ac:spMkLst>
        </pc:spChg>
      </pc:sldChg>
      <pc:sldChg chg="modSp mod">
        <pc:chgData name="Beatty, Emma" userId="dd887738-cb83-46e9-b3fd-3fd7a7b744ac" providerId="ADAL" clId="{8AC62FB1-9520-44A5-990E-5EFE19220514}" dt="2026-02-17T10:20:17.893" v="66" actId="790"/>
        <pc:sldMkLst>
          <pc:docMk/>
          <pc:sldMk cId="1880772705" sldId="353"/>
        </pc:sldMkLst>
        <pc:spChg chg="mod">
          <ac:chgData name="Beatty, Emma" userId="dd887738-cb83-46e9-b3fd-3fd7a7b744ac" providerId="ADAL" clId="{8AC62FB1-9520-44A5-990E-5EFE19220514}" dt="2026-02-17T10:20:17.893" v="66" actId="790"/>
          <ac:spMkLst>
            <pc:docMk/>
            <pc:sldMk cId="1880772705" sldId="353"/>
            <ac:spMk id="3" creationId="{ACC6C1BC-AE08-DCBC-C0FB-18BCD566F4E7}"/>
          </ac:spMkLst>
        </pc:spChg>
        <pc:spChg chg="mod">
          <ac:chgData name="Beatty, Emma" userId="dd887738-cb83-46e9-b3fd-3fd7a7b744ac" providerId="ADAL" clId="{8AC62FB1-9520-44A5-990E-5EFE19220514}" dt="2026-02-17T10:20:17.893" v="66" actId="790"/>
          <ac:spMkLst>
            <pc:docMk/>
            <pc:sldMk cId="1880772705" sldId="353"/>
            <ac:spMk id="8" creationId="{42DE734F-9D86-3AD3-3590-18796CF7CF51}"/>
          </ac:spMkLst>
        </pc:spChg>
      </pc:sldChg>
      <pc:sldChg chg="modSp mod">
        <pc:chgData name="Beatty, Emma" userId="dd887738-cb83-46e9-b3fd-3fd7a7b744ac" providerId="ADAL" clId="{8AC62FB1-9520-44A5-990E-5EFE19220514}" dt="2026-02-17T10:20:17.893" v="66" actId="790"/>
        <pc:sldMkLst>
          <pc:docMk/>
          <pc:sldMk cId="551016862" sldId="872"/>
        </pc:sldMkLst>
        <pc:spChg chg="mod">
          <ac:chgData name="Beatty, Emma" userId="dd887738-cb83-46e9-b3fd-3fd7a7b744ac" providerId="ADAL" clId="{8AC62FB1-9520-44A5-990E-5EFE19220514}" dt="2026-02-17T10:20:17.893" v="66" actId="790"/>
          <ac:spMkLst>
            <pc:docMk/>
            <pc:sldMk cId="551016862" sldId="872"/>
            <ac:spMk id="4" creationId="{FC483127-C340-478A-8B40-B17275E46D59}"/>
          </ac:spMkLst>
        </pc:spChg>
        <pc:spChg chg="mod">
          <ac:chgData name="Beatty, Emma" userId="dd887738-cb83-46e9-b3fd-3fd7a7b744ac" providerId="ADAL" clId="{8AC62FB1-9520-44A5-990E-5EFE19220514}" dt="2026-02-17T10:20:17.893" v="66" actId="790"/>
          <ac:spMkLst>
            <pc:docMk/>
            <pc:sldMk cId="551016862" sldId="872"/>
            <ac:spMk id="11" creationId="{F2CAD92D-132A-8533-D7C7-FDABC4AAB397}"/>
          </ac:spMkLst>
        </pc:spChg>
        <pc:spChg chg="mod">
          <ac:chgData name="Beatty, Emma" userId="dd887738-cb83-46e9-b3fd-3fd7a7b744ac" providerId="ADAL" clId="{8AC62FB1-9520-44A5-990E-5EFE19220514}" dt="2026-02-17T10:20:17.893" v="66" actId="790"/>
          <ac:spMkLst>
            <pc:docMk/>
            <pc:sldMk cId="551016862" sldId="872"/>
            <ac:spMk id="16" creationId="{4D1C3992-965D-23D8-F430-6BDB256435D8}"/>
          </ac:spMkLst>
        </pc:spChg>
      </pc:sldChg>
      <pc:sldChg chg="modSp mod">
        <pc:chgData name="Beatty, Emma" userId="dd887738-cb83-46e9-b3fd-3fd7a7b744ac" providerId="ADAL" clId="{8AC62FB1-9520-44A5-990E-5EFE19220514}" dt="2026-02-17T10:20:17.893" v="66" actId="790"/>
        <pc:sldMkLst>
          <pc:docMk/>
          <pc:sldMk cId="1383900455" sldId="1260"/>
        </pc:sldMkLst>
        <pc:spChg chg="mod">
          <ac:chgData name="Beatty, Emma" userId="dd887738-cb83-46e9-b3fd-3fd7a7b744ac" providerId="ADAL" clId="{8AC62FB1-9520-44A5-990E-5EFE19220514}" dt="2026-02-17T10:20:17.893" v="66" actId="790"/>
          <ac:spMkLst>
            <pc:docMk/>
            <pc:sldMk cId="1383900455" sldId="1260"/>
            <ac:spMk id="2" creationId="{A65D5F41-DB95-559C-3C25-9C3D0CF94889}"/>
          </ac:spMkLst>
        </pc:spChg>
        <pc:spChg chg="mod">
          <ac:chgData name="Beatty, Emma" userId="dd887738-cb83-46e9-b3fd-3fd7a7b744ac" providerId="ADAL" clId="{8AC62FB1-9520-44A5-990E-5EFE19220514}" dt="2026-02-17T10:20:17.893" v="66" actId="790"/>
          <ac:spMkLst>
            <pc:docMk/>
            <pc:sldMk cId="1383900455" sldId="1260"/>
            <ac:spMk id="4" creationId="{4A429201-D588-A8F4-7E64-4FA47D33DB08}"/>
          </ac:spMkLst>
        </pc:spChg>
        <pc:spChg chg="mod">
          <ac:chgData name="Beatty, Emma" userId="dd887738-cb83-46e9-b3fd-3fd7a7b744ac" providerId="ADAL" clId="{8AC62FB1-9520-44A5-990E-5EFE19220514}" dt="2026-02-17T10:20:17.893" v="66" actId="790"/>
          <ac:spMkLst>
            <pc:docMk/>
            <pc:sldMk cId="1383900455" sldId="1260"/>
            <ac:spMk id="6" creationId="{BC4E5411-76F0-8899-3CF6-9EFDB70BC203}"/>
          </ac:spMkLst>
        </pc:spChg>
      </pc:sldChg>
      <pc:sldChg chg="modSp mod">
        <pc:chgData name="Beatty, Emma" userId="dd887738-cb83-46e9-b3fd-3fd7a7b744ac" providerId="ADAL" clId="{8AC62FB1-9520-44A5-990E-5EFE19220514}" dt="2026-02-17T10:20:17.893" v="66" actId="790"/>
        <pc:sldMkLst>
          <pc:docMk/>
          <pc:sldMk cId="3851468242" sldId="1265"/>
        </pc:sldMkLst>
        <pc:spChg chg="mod">
          <ac:chgData name="Beatty, Emma" userId="dd887738-cb83-46e9-b3fd-3fd7a7b744ac" providerId="ADAL" clId="{8AC62FB1-9520-44A5-990E-5EFE19220514}" dt="2026-02-17T10:20:17.893" v="66" actId="790"/>
          <ac:spMkLst>
            <pc:docMk/>
            <pc:sldMk cId="3851468242" sldId="1265"/>
            <ac:spMk id="2" creationId="{60A46E28-FDE4-1535-B38C-D0EBA876B8A0}"/>
          </ac:spMkLst>
        </pc:spChg>
        <pc:spChg chg="mod">
          <ac:chgData name="Beatty, Emma" userId="dd887738-cb83-46e9-b3fd-3fd7a7b744ac" providerId="ADAL" clId="{8AC62FB1-9520-44A5-990E-5EFE19220514}" dt="2026-02-17T10:20:17.893" v="66" actId="790"/>
          <ac:spMkLst>
            <pc:docMk/>
            <pc:sldMk cId="3851468242" sldId="1265"/>
            <ac:spMk id="7" creationId="{0BDE627C-0F74-5459-20D3-46D9F303677E}"/>
          </ac:spMkLst>
        </pc:spChg>
        <pc:spChg chg="mod">
          <ac:chgData name="Beatty, Emma" userId="dd887738-cb83-46e9-b3fd-3fd7a7b744ac" providerId="ADAL" clId="{8AC62FB1-9520-44A5-990E-5EFE19220514}" dt="2026-02-17T10:20:17.893" v="66" actId="790"/>
          <ac:spMkLst>
            <pc:docMk/>
            <pc:sldMk cId="3851468242" sldId="1265"/>
            <ac:spMk id="8" creationId="{28C714A2-0C5C-0571-30EC-5B3C76A93235}"/>
          </ac:spMkLst>
        </pc:spChg>
        <pc:spChg chg="mod">
          <ac:chgData name="Beatty, Emma" userId="dd887738-cb83-46e9-b3fd-3fd7a7b744ac" providerId="ADAL" clId="{8AC62FB1-9520-44A5-990E-5EFE19220514}" dt="2026-02-17T10:20:17.893" v="66" actId="790"/>
          <ac:spMkLst>
            <pc:docMk/>
            <pc:sldMk cId="3851468242" sldId="1265"/>
            <ac:spMk id="10" creationId="{A30D9C08-9C27-5FD6-1CCA-49EEDCAF5D27}"/>
          </ac:spMkLst>
        </pc:spChg>
      </pc:sldChg>
      <pc:sldChg chg="modSp mod">
        <pc:chgData name="Beatty, Emma" userId="dd887738-cb83-46e9-b3fd-3fd7a7b744ac" providerId="ADAL" clId="{8AC62FB1-9520-44A5-990E-5EFE19220514}" dt="2026-02-17T10:20:17.893" v="66" actId="790"/>
        <pc:sldMkLst>
          <pc:docMk/>
          <pc:sldMk cId="1819462377" sldId="1288"/>
        </pc:sldMkLst>
        <pc:spChg chg="mod">
          <ac:chgData name="Beatty, Emma" userId="dd887738-cb83-46e9-b3fd-3fd7a7b744ac" providerId="ADAL" clId="{8AC62FB1-9520-44A5-990E-5EFE19220514}" dt="2026-02-17T10:20:17.893" v="66" actId="790"/>
          <ac:spMkLst>
            <pc:docMk/>
            <pc:sldMk cId="1819462377" sldId="1288"/>
            <ac:spMk id="2" creationId="{089E8AA2-F3D7-0DCB-CAFC-1DD88D14A205}"/>
          </ac:spMkLst>
        </pc:spChg>
        <pc:spChg chg="mod">
          <ac:chgData name="Beatty, Emma" userId="dd887738-cb83-46e9-b3fd-3fd7a7b744ac" providerId="ADAL" clId="{8AC62FB1-9520-44A5-990E-5EFE19220514}" dt="2026-02-17T10:20:17.893" v="66" actId="790"/>
          <ac:spMkLst>
            <pc:docMk/>
            <pc:sldMk cId="1819462377" sldId="1288"/>
            <ac:spMk id="7" creationId="{3CA43DBA-6639-9655-4558-12E26F380D9B}"/>
          </ac:spMkLst>
        </pc:spChg>
        <pc:spChg chg="mod">
          <ac:chgData name="Beatty, Emma" userId="dd887738-cb83-46e9-b3fd-3fd7a7b744ac" providerId="ADAL" clId="{8AC62FB1-9520-44A5-990E-5EFE19220514}" dt="2026-02-17T10:20:17.893" v="66" actId="790"/>
          <ac:spMkLst>
            <pc:docMk/>
            <pc:sldMk cId="1819462377" sldId="1288"/>
            <ac:spMk id="14" creationId="{67544397-4768-DD48-AADB-CDB2FC21E448}"/>
          </ac:spMkLst>
        </pc:spChg>
        <pc:spChg chg="mod">
          <ac:chgData name="Beatty, Emma" userId="dd887738-cb83-46e9-b3fd-3fd7a7b744ac" providerId="ADAL" clId="{8AC62FB1-9520-44A5-990E-5EFE19220514}" dt="2026-02-17T10:20:17.893" v="66" actId="790"/>
          <ac:spMkLst>
            <pc:docMk/>
            <pc:sldMk cId="1819462377" sldId="1288"/>
            <ac:spMk id="18" creationId="{C062D719-1C2E-E0FB-7408-28B7722A190B}"/>
          </ac:spMkLst>
        </pc:spChg>
      </pc:sldChg>
      <pc:sldChg chg="modSp mod">
        <pc:chgData name="Beatty, Emma" userId="dd887738-cb83-46e9-b3fd-3fd7a7b744ac" providerId="ADAL" clId="{8AC62FB1-9520-44A5-990E-5EFE19220514}" dt="2026-02-17T10:20:17.893" v="66" actId="790"/>
        <pc:sldMkLst>
          <pc:docMk/>
          <pc:sldMk cId="860292182" sldId="1305"/>
        </pc:sldMkLst>
        <pc:spChg chg="mod">
          <ac:chgData name="Beatty, Emma" userId="dd887738-cb83-46e9-b3fd-3fd7a7b744ac" providerId="ADAL" clId="{8AC62FB1-9520-44A5-990E-5EFE19220514}" dt="2026-02-17T10:20:17.893" v="66" actId="790"/>
          <ac:spMkLst>
            <pc:docMk/>
            <pc:sldMk cId="860292182" sldId="1305"/>
            <ac:spMk id="4" creationId="{01782585-BE75-4B5D-AB79-58AA16E9CE61}"/>
          </ac:spMkLst>
        </pc:spChg>
        <pc:spChg chg="mod">
          <ac:chgData name="Beatty, Emma" userId="dd887738-cb83-46e9-b3fd-3fd7a7b744ac" providerId="ADAL" clId="{8AC62FB1-9520-44A5-990E-5EFE19220514}" dt="2026-02-17T10:20:17.893" v="66" actId="790"/>
          <ac:spMkLst>
            <pc:docMk/>
            <pc:sldMk cId="860292182" sldId="1305"/>
            <ac:spMk id="6" creationId="{0718E0E8-C8E7-835A-D871-530814749489}"/>
          </ac:spMkLst>
        </pc:spChg>
        <pc:spChg chg="mod">
          <ac:chgData name="Beatty, Emma" userId="dd887738-cb83-46e9-b3fd-3fd7a7b744ac" providerId="ADAL" clId="{8AC62FB1-9520-44A5-990E-5EFE19220514}" dt="2026-02-17T10:20:17.893" v="66" actId="790"/>
          <ac:spMkLst>
            <pc:docMk/>
            <pc:sldMk cId="860292182" sldId="1305"/>
            <ac:spMk id="7" creationId="{4BF7F91D-467F-4A9D-B05F-042D5E74403C}"/>
          </ac:spMkLst>
        </pc:spChg>
        <pc:spChg chg="mod">
          <ac:chgData name="Beatty, Emma" userId="dd887738-cb83-46e9-b3fd-3fd7a7b744ac" providerId="ADAL" clId="{8AC62FB1-9520-44A5-990E-5EFE19220514}" dt="2026-02-17T10:20:17.893" v="66" actId="790"/>
          <ac:spMkLst>
            <pc:docMk/>
            <pc:sldMk cId="860292182" sldId="1305"/>
            <ac:spMk id="12" creationId="{F035BD3A-7BC3-43BC-B8F2-6D8FC2F26FA3}"/>
          </ac:spMkLst>
        </pc:spChg>
        <pc:spChg chg="mod">
          <ac:chgData name="Beatty, Emma" userId="dd887738-cb83-46e9-b3fd-3fd7a7b744ac" providerId="ADAL" clId="{8AC62FB1-9520-44A5-990E-5EFE19220514}" dt="2026-02-17T10:20:17.893" v="66" actId="790"/>
          <ac:spMkLst>
            <pc:docMk/>
            <pc:sldMk cId="860292182" sldId="1305"/>
            <ac:spMk id="13" creationId="{37B5F3B4-0D3F-9E4D-785C-0C65DF9D8966}"/>
          </ac:spMkLst>
        </pc:spChg>
      </pc:sldChg>
      <pc:sldChg chg="modSp mod">
        <pc:chgData name="Beatty, Emma" userId="dd887738-cb83-46e9-b3fd-3fd7a7b744ac" providerId="ADAL" clId="{8AC62FB1-9520-44A5-990E-5EFE19220514}" dt="2026-02-17T10:20:17.893" v="66" actId="790"/>
        <pc:sldMkLst>
          <pc:docMk/>
          <pc:sldMk cId="1094005918" sldId="1319"/>
        </pc:sldMkLst>
        <pc:spChg chg="mod">
          <ac:chgData name="Beatty, Emma" userId="dd887738-cb83-46e9-b3fd-3fd7a7b744ac" providerId="ADAL" clId="{8AC62FB1-9520-44A5-990E-5EFE19220514}" dt="2026-02-17T10:20:17.893" v="66" actId="790"/>
          <ac:spMkLst>
            <pc:docMk/>
            <pc:sldMk cId="1094005918" sldId="1319"/>
            <ac:spMk id="2" creationId="{8B6CEA43-90C9-BF41-239E-8DB2DB1BF703}"/>
          </ac:spMkLst>
        </pc:spChg>
        <pc:spChg chg="mod">
          <ac:chgData name="Beatty, Emma" userId="dd887738-cb83-46e9-b3fd-3fd7a7b744ac" providerId="ADAL" clId="{8AC62FB1-9520-44A5-990E-5EFE19220514}" dt="2026-02-17T10:20:17.893" v="66" actId="790"/>
          <ac:spMkLst>
            <pc:docMk/>
            <pc:sldMk cId="1094005918" sldId="1319"/>
            <ac:spMk id="4" creationId="{B666A819-5A19-B00C-80AF-D9691F43D092}"/>
          </ac:spMkLst>
        </pc:spChg>
        <pc:spChg chg="mod">
          <ac:chgData name="Beatty, Emma" userId="dd887738-cb83-46e9-b3fd-3fd7a7b744ac" providerId="ADAL" clId="{8AC62FB1-9520-44A5-990E-5EFE19220514}" dt="2026-02-17T10:20:17.893" v="66" actId="790"/>
          <ac:spMkLst>
            <pc:docMk/>
            <pc:sldMk cId="1094005918" sldId="1319"/>
            <ac:spMk id="6" creationId="{BF0E00C9-2009-CB6B-DC4C-9E3DD2694D5B}"/>
          </ac:spMkLst>
        </pc:spChg>
      </pc:sldChg>
      <pc:sldChg chg="modSp mod">
        <pc:chgData name="Beatty, Emma" userId="dd887738-cb83-46e9-b3fd-3fd7a7b744ac" providerId="ADAL" clId="{8AC62FB1-9520-44A5-990E-5EFE19220514}" dt="2026-02-17T10:20:17.893" v="66" actId="790"/>
        <pc:sldMkLst>
          <pc:docMk/>
          <pc:sldMk cId="1200147986" sldId="1327"/>
        </pc:sldMkLst>
        <pc:spChg chg="mod">
          <ac:chgData name="Beatty, Emma" userId="dd887738-cb83-46e9-b3fd-3fd7a7b744ac" providerId="ADAL" clId="{8AC62FB1-9520-44A5-990E-5EFE19220514}" dt="2026-02-17T10:20:17.893" v="66" actId="790"/>
          <ac:spMkLst>
            <pc:docMk/>
            <pc:sldMk cId="1200147986" sldId="1327"/>
            <ac:spMk id="2" creationId="{A65D5F41-DB95-559C-3C25-9C3D0CF94889}"/>
          </ac:spMkLst>
        </pc:spChg>
        <pc:spChg chg="mod">
          <ac:chgData name="Beatty, Emma" userId="dd887738-cb83-46e9-b3fd-3fd7a7b744ac" providerId="ADAL" clId="{8AC62FB1-9520-44A5-990E-5EFE19220514}" dt="2026-02-17T10:20:17.893" v="66" actId="790"/>
          <ac:spMkLst>
            <pc:docMk/>
            <pc:sldMk cId="1200147986" sldId="1327"/>
            <ac:spMk id="3" creationId="{86DC174E-EB42-12E0-D33A-231AA8F813EC}"/>
          </ac:spMkLst>
        </pc:spChg>
        <pc:spChg chg="mod">
          <ac:chgData name="Beatty, Emma" userId="dd887738-cb83-46e9-b3fd-3fd7a7b744ac" providerId="ADAL" clId="{8AC62FB1-9520-44A5-990E-5EFE19220514}" dt="2026-02-17T10:20:17.893" v="66" actId="790"/>
          <ac:spMkLst>
            <pc:docMk/>
            <pc:sldMk cId="1200147986" sldId="1327"/>
            <ac:spMk id="6" creationId="{BC4E5411-76F0-8899-3CF6-9EFDB70BC203}"/>
          </ac:spMkLst>
        </pc:spChg>
        <pc:spChg chg="mod">
          <ac:chgData name="Beatty, Emma" userId="dd887738-cb83-46e9-b3fd-3fd7a7b744ac" providerId="ADAL" clId="{8AC62FB1-9520-44A5-990E-5EFE19220514}" dt="2026-02-17T10:20:17.893" v="66" actId="790"/>
          <ac:spMkLst>
            <pc:docMk/>
            <pc:sldMk cId="1200147986" sldId="1327"/>
            <ac:spMk id="7" creationId="{1843A0E5-20E0-D5B7-98A1-EB051BFCF387}"/>
          </ac:spMkLst>
        </pc:spChg>
        <pc:spChg chg="mod">
          <ac:chgData name="Beatty, Emma" userId="dd887738-cb83-46e9-b3fd-3fd7a7b744ac" providerId="ADAL" clId="{8AC62FB1-9520-44A5-990E-5EFE19220514}" dt="2026-02-17T10:20:17.893" v="66" actId="790"/>
          <ac:spMkLst>
            <pc:docMk/>
            <pc:sldMk cId="1200147986" sldId="1327"/>
            <ac:spMk id="10" creationId="{922F96DF-D122-3A46-B5C9-14B880696E34}"/>
          </ac:spMkLst>
        </pc:spChg>
      </pc:sldChg>
      <pc:sldChg chg="modSp mod">
        <pc:chgData name="Beatty, Emma" userId="dd887738-cb83-46e9-b3fd-3fd7a7b744ac" providerId="ADAL" clId="{8AC62FB1-9520-44A5-990E-5EFE19220514}" dt="2026-02-17T10:20:17.893" v="66" actId="790"/>
        <pc:sldMkLst>
          <pc:docMk/>
          <pc:sldMk cId="3979727527" sldId="1336"/>
        </pc:sldMkLst>
        <pc:spChg chg="mod">
          <ac:chgData name="Beatty, Emma" userId="dd887738-cb83-46e9-b3fd-3fd7a7b744ac" providerId="ADAL" clId="{8AC62FB1-9520-44A5-990E-5EFE19220514}" dt="2026-02-17T10:20:17.893" v="66" actId="790"/>
          <ac:spMkLst>
            <pc:docMk/>
            <pc:sldMk cId="3979727527" sldId="1336"/>
            <ac:spMk id="2" creationId="{00A83DBB-C871-CFB2-8D30-415CE7FE8C24}"/>
          </ac:spMkLst>
        </pc:spChg>
        <pc:spChg chg="mod">
          <ac:chgData name="Beatty, Emma" userId="dd887738-cb83-46e9-b3fd-3fd7a7b744ac" providerId="ADAL" clId="{8AC62FB1-9520-44A5-990E-5EFE19220514}" dt="2026-02-17T10:20:17.893" v="66" actId="790"/>
          <ac:spMkLst>
            <pc:docMk/>
            <pc:sldMk cId="3979727527" sldId="1336"/>
            <ac:spMk id="5" creationId="{04CBD402-F863-B889-147B-65B046200B73}"/>
          </ac:spMkLst>
        </pc:spChg>
        <pc:spChg chg="mod">
          <ac:chgData name="Beatty, Emma" userId="dd887738-cb83-46e9-b3fd-3fd7a7b744ac" providerId="ADAL" clId="{8AC62FB1-9520-44A5-990E-5EFE19220514}" dt="2026-02-17T10:20:17.893" v="66" actId="790"/>
          <ac:spMkLst>
            <pc:docMk/>
            <pc:sldMk cId="3979727527" sldId="1336"/>
            <ac:spMk id="7" creationId="{DFEF9EAB-C40A-D698-F306-7E80588D8B36}"/>
          </ac:spMkLst>
        </pc:spChg>
        <pc:spChg chg="mod">
          <ac:chgData name="Beatty, Emma" userId="dd887738-cb83-46e9-b3fd-3fd7a7b744ac" providerId="ADAL" clId="{8AC62FB1-9520-44A5-990E-5EFE19220514}" dt="2026-02-17T10:20:17.893" v="66" actId="790"/>
          <ac:spMkLst>
            <pc:docMk/>
            <pc:sldMk cId="3979727527" sldId="1336"/>
            <ac:spMk id="13" creationId="{59A19909-1B0B-7849-A022-10F7C4985632}"/>
          </ac:spMkLst>
        </pc:spChg>
        <pc:spChg chg="mod">
          <ac:chgData name="Beatty, Emma" userId="dd887738-cb83-46e9-b3fd-3fd7a7b744ac" providerId="ADAL" clId="{8AC62FB1-9520-44A5-990E-5EFE19220514}" dt="2026-02-17T10:20:17.893" v="66" actId="790"/>
          <ac:spMkLst>
            <pc:docMk/>
            <pc:sldMk cId="3979727527" sldId="1336"/>
            <ac:spMk id="14" creationId="{1F20D4E2-D02F-2757-B405-049AE74EAE2B}"/>
          </ac:spMkLst>
        </pc:spChg>
      </pc:sldChg>
      <pc:sldChg chg="modSp mod">
        <pc:chgData name="Beatty, Emma" userId="dd887738-cb83-46e9-b3fd-3fd7a7b744ac" providerId="ADAL" clId="{8AC62FB1-9520-44A5-990E-5EFE19220514}" dt="2026-02-17T10:20:17.893" v="66" actId="790"/>
        <pc:sldMkLst>
          <pc:docMk/>
          <pc:sldMk cId="690782641" sldId="2147474529"/>
        </pc:sldMkLst>
        <pc:spChg chg="mod">
          <ac:chgData name="Beatty, Emma" userId="dd887738-cb83-46e9-b3fd-3fd7a7b744ac" providerId="ADAL" clId="{8AC62FB1-9520-44A5-990E-5EFE19220514}" dt="2026-02-17T10:20:17.893" v="66" actId="790"/>
          <ac:spMkLst>
            <pc:docMk/>
            <pc:sldMk cId="690782641" sldId="2147474529"/>
            <ac:spMk id="7" creationId="{626471B1-6627-7D92-5EBF-3FCD89047FA2}"/>
          </ac:spMkLst>
        </pc:spChg>
        <pc:spChg chg="mod">
          <ac:chgData name="Beatty, Emma" userId="dd887738-cb83-46e9-b3fd-3fd7a7b744ac" providerId="ADAL" clId="{8AC62FB1-9520-44A5-990E-5EFE19220514}" dt="2026-02-17T10:20:17.893" v="66" actId="790"/>
          <ac:spMkLst>
            <pc:docMk/>
            <pc:sldMk cId="690782641" sldId="2147474529"/>
            <ac:spMk id="21" creationId="{AE2FF9D6-EDCC-3E9C-08ED-8DA4A446CD91}"/>
          </ac:spMkLst>
        </pc:spChg>
        <pc:spChg chg="mod">
          <ac:chgData name="Beatty, Emma" userId="dd887738-cb83-46e9-b3fd-3fd7a7b744ac" providerId="ADAL" clId="{8AC62FB1-9520-44A5-990E-5EFE19220514}" dt="2026-02-17T10:20:17.893" v="66" actId="790"/>
          <ac:spMkLst>
            <pc:docMk/>
            <pc:sldMk cId="690782641" sldId="2147474529"/>
            <ac:spMk id="28" creationId="{832AD4D0-B173-CCB2-AD21-9B84C0F6D251}"/>
          </ac:spMkLst>
        </pc:spChg>
        <pc:spChg chg="mod">
          <ac:chgData name="Beatty, Emma" userId="dd887738-cb83-46e9-b3fd-3fd7a7b744ac" providerId="ADAL" clId="{8AC62FB1-9520-44A5-990E-5EFE19220514}" dt="2026-02-17T10:20:17.893" v="66" actId="790"/>
          <ac:spMkLst>
            <pc:docMk/>
            <pc:sldMk cId="690782641" sldId="2147474529"/>
            <ac:spMk id="30" creationId="{4A497CAB-4D3F-2840-26FD-F2F85568BFF6}"/>
          </ac:spMkLst>
        </pc:spChg>
        <pc:spChg chg="mod">
          <ac:chgData name="Beatty, Emma" userId="dd887738-cb83-46e9-b3fd-3fd7a7b744ac" providerId="ADAL" clId="{8AC62FB1-9520-44A5-990E-5EFE19220514}" dt="2026-02-17T10:20:17.893" v="66" actId="790"/>
          <ac:spMkLst>
            <pc:docMk/>
            <pc:sldMk cId="690782641" sldId="2147474529"/>
            <ac:spMk id="34" creationId="{7CC53195-8D45-2FD2-6031-3B450F813898}"/>
          </ac:spMkLst>
        </pc:spChg>
      </pc:sldChg>
      <pc:sldChg chg="modSp mod">
        <pc:chgData name="Beatty, Emma" userId="dd887738-cb83-46e9-b3fd-3fd7a7b744ac" providerId="ADAL" clId="{8AC62FB1-9520-44A5-990E-5EFE19220514}" dt="2026-02-17T10:20:17.893" v="66" actId="790"/>
        <pc:sldMkLst>
          <pc:docMk/>
          <pc:sldMk cId="4109915374" sldId="2147474565"/>
        </pc:sldMkLst>
        <pc:spChg chg="mod">
          <ac:chgData name="Beatty, Emma" userId="dd887738-cb83-46e9-b3fd-3fd7a7b744ac" providerId="ADAL" clId="{8AC62FB1-9520-44A5-990E-5EFE19220514}" dt="2026-02-17T10:20:17.893" v="66" actId="790"/>
          <ac:spMkLst>
            <pc:docMk/>
            <pc:sldMk cId="4109915374" sldId="2147474565"/>
            <ac:spMk id="3" creationId="{13D44BAC-9E58-5378-FF74-182EAEC72B3A}"/>
          </ac:spMkLst>
        </pc:spChg>
        <pc:spChg chg="mod">
          <ac:chgData name="Beatty, Emma" userId="dd887738-cb83-46e9-b3fd-3fd7a7b744ac" providerId="ADAL" clId="{8AC62FB1-9520-44A5-990E-5EFE19220514}" dt="2026-02-17T10:20:17.893" v="66" actId="790"/>
          <ac:spMkLst>
            <pc:docMk/>
            <pc:sldMk cId="4109915374" sldId="2147474565"/>
            <ac:spMk id="9" creationId="{BB277B15-AE50-5760-4E88-276CD8BE378B}"/>
          </ac:spMkLst>
        </pc:spChg>
        <pc:spChg chg="mod">
          <ac:chgData name="Beatty, Emma" userId="dd887738-cb83-46e9-b3fd-3fd7a7b744ac" providerId="ADAL" clId="{8AC62FB1-9520-44A5-990E-5EFE19220514}" dt="2026-02-17T10:20:17.893" v="66" actId="790"/>
          <ac:spMkLst>
            <pc:docMk/>
            <pc:sldMk cId="4109915374" sldId="2147474565"/>
            <ac:spMk id="10" creationId="{5783D815-C0AD-57D7-AFDD-ED662345D0CB}"/>
          </ac:spMkLst>
        </pc:spChg>
      </pc:sldChg>
      <pc:sldChg chg="modSp mod">
        <pc:chgData name="Beatty, Emma" userId="dd887738-cb83-46e9-b3fd-3fd7a7b744ac" providerId="ADAL" clId="{8AC62FB1-9520-44A5-990E-5EFE19220514}" dt="2026-02-17T10:20:17.893" v="66" actId="790"/>
        <pc:sldMkLst>
          <pc:docMk/>
          <pc:sldMk cId="1392058703" sldId="2147474566"/>
        </pc:sldMkLst>
        <pc:spChg chg="mod">
          <ac:chgData name="Beatty, Emma" userId="dd887738-cb83-46e9-b3fd-3fd7a7b744ac" providerId="ADAL" clId="{8AC62FB1-9520-44A5-990E-5EFE19220514}" dt="2026-02-17T10:20:17.893" v="66" actId="790"/>
          <ac:spMkLst>
            <pc:docMk/>
            <pc:sldMk cId="1392058703" sldId="2147474566"/>
            <ac:spMk id="2" creationId="{684D2EAA-FE51-54EA-688F-31EAAF479C9F}"/>
          </ac:spMkLst>
        </pc:spChg>
        <pc:spChg chg="mod">
          <ac:chgData name="Beatty, Emma" userId="dd887738-cb83-46e9-b3fd-3fd7a7b744ac" providerId="ADAL" clId="{8AC62FB1-9520-44A5-990E-5EFE19220514}" dt="2026-02-17T10:20:17.893" v="66" actId="790"/>
          <ac:spMkLst>
            <pc:docMk/>
            <pc:sldMk cId="1392058703" sldId="2147474566"/>
            <ac:spMk id="3" creationId="{1C7BC21F-DCFE-81D2-B98B-431718F9E85B}"/>
          </ac:spMkLst>
        </pc:spChg>
      </pc:sldChg>
      <pc:sldChg chg="modSp mod">
        <pc:chgData name="Beatty, Emma" userId="dd887738-cb83-46e9-b3fd-3fd7a7b744ac" providerId="ADAL" clId="{8AC62FB1-9520-44A5-990E-5EFE19220514}" dt="2026-02-17T10:20:17.893" v="66" actId="790"/>
        <pc:sldMkLst>
          <pc:docMk/>
          <pc:sldMk cId="4246885928" sldId="2147474573"/>
        </pc:sldMkLst>
        <pc:spChg chg="mod">
          <ac:chgData name="Beatty, Emma" userId="dd887738-cb83-46e9-b3fd-3fd7a7b744ac" providerId="ADAL" clId="{8AC62FB1-9520-44A5-990E-5EFE19220514}" dt="2026-02-17T10:20:17.893" v="66" actId="790"/>
          <ac:spMkLst>
            <pc:docMk/>
            <pc:sldMk cId="4246885928" sldId="2147474573"/>
            <ac:spMk id="2" creationId="{B6F2826B-5E45-E8DC-B530-D2CBA8366362}"/>
          </ac:spMkLst>
        </pc:spChg>
        <pc:spChg chg="mod">
          <ac:chgData name="Beatty, Emma" userId="dd887738-cb83-46e9-b3fd-3fd7a7b744ac" providerId="ADAL" clId="{8AC62FB1-9520-44A5-990E-5EFE19220514}" dt="2026-02-17T10:20:17.893" v="66" actId="790"/>
          <ac:spMkLst>
            <pc:docMk/>
            <pc:sldMk cId="4246885928" sldId="2147474573"/>
            <ac:spMk id="3" creationId="{BCA2B274-E18E-14BD-A226-825B248E08C7}"/>
          </ac:spMkLst>
        </pc:spChg>
        <pc:spChg chg="mod">
          <ac:chgData name="Beatty, Emma" userId="dd887738-cb83-46e9-b3fd-3fd7a7b744ac" providerId="ADAL" clId="{8AC62FB1-9520-44A5-990E-5EFE19220514}" dt="2026-02-17T10:20:17.893" v="66" actId="790"/>
          <ac:spMkLst>
            <pc:docMk/>
            <pc:sldMk cId="4246885928" sldId="2147474573"/>
            <ac:spMk id="17" creationId="{F1F02F20-99FA-2817-AF6A-A634BA5688CD}"/>
          </ac:spMkLst>
        </pc:spChg>
      </pc:sldChg>
      <pc:sldChg chg="modSp mod">
        <pc:chgData name="Beatty, Emma" userId="dd887738-cb83-46e9-b3fd-3fd7a7b744ac" providerId="ADAL" clId="{8AC62FB1-9520-44A5-990E-5EFE19220514}" dt="2026-02-17T10:20:17.893" v="66" actId="790"/>
        <pc:sldMkLst>
          <pc:docMk/>
          <pc:sldMk cId="4140804293" sldId="2147474575"/>
        </pc:sldMkLst>
        <pc:spChg chg="mod">
          <ac:chgData name="Beatty, Emma" userId="dd887738-cb83-46e9-b3fd-3fd7a7b744ac" providerId="ADAL" clId="{8AC62FB1-9520-44A5-990E-5EFE19220514}" dt="2026-02-17T10:20:17.893" v="66" actId="790"/>
          <ac:spMkLst>
            <pc:docMk/>
            <pc:sldMk cId="4140804293" sldId="2147474575"/>
            <ac:spMk id="2" creationId="{F477612A-9B7D-BED6-A029-537E7B252A40}"/>
          </ac:spMkLst>
        </pc:spChg>
        <pc:spChg chg="mod">
          <ac:chgData name="Beatty, Emma" userId="dd887738-cb83-46e9-b3fd-3fd7a7b744ac" providerId="ADAL" clId="{8AC62FB1-9520-44A5-990E-5EFE19220514}" dt="2026-02-17T10:20:17.893" v="66" actId="790"/>
          <ac:spMkLst>
            <pc:docMk/>
            <pc:sldMk cId="4140804293" sldId="2147474575"/>
            <ac:spMk id="4" creationId="{5DBD9852-4D1A-2FC1-265E-35BCA250107E}"/>
          </ac:spMkLst>
        </pc:spChg>
        <pc:spChg chg="mod">
          <ac:chgData name="Beatty, Emma" userId="dd887738-cb83-46e9-b3fd-3fd7a7b744ac" providerId="ADAL" clId="{8AC62FB1-9520-44A5-990E-5EFE19220514}" dt="2026-02-17T10:20:17.893" v="66" actId="790"/>
          <ac:spMkLst>
            <pc:docMk/>
            <pc:sldMk cId="4140804293" sldId="2147474575"/>
            <ac:spMk id="5" creationId="{D578763E-77F9-1428-FCDC-6A8EDEC3A0EB}"/>
          </ac:spMkLst>
        </pc:spChg>
      </pc:sldChg>
      <pc:sldChg chg="modSp mod">
        <pc:chgData name="Beatty, Emma" userId="dd887738-cb83-46e9-b3fd-3fd7a7b744ac" providerId="ADAL" clId="{8AC62FB1-9520-44A5-990E-5EFE19220514}" dt="2026-02-17T10:20:17.893" v="66" actId="790"/>
        <pc:sldMkLst>
          <pc:docMk/>
          <pc:sldMk cId="852207617" sldId="2147474579"/>
        </pc:sldMkLst>
        <pc:spChg chg="mod">
          <ac:chgData name="Beatty, Emma" userId="dd887738-cb83-46e9-b3fd-3fd7a7b744ac" providerId="ADAL" clId="{8AC62FB1-9520-44A5-990E-5EFE19220514}" dt="2026-02-17T10:20:17.893" v="66" actId="790"/>
          <ac:spMkLst>
            <pc:docMk/>
            <pc:sldMk cId="852207617" sldId="2147474579"/>
            <ac:spMk id="2" creationId="{3B8CEFBB-1C2A-D07F-9307-A1BABAD21978}"/>
          </ac:spMkLst>
        </pc:spChg>
      </pc:sldChg>
      <pc:sldChg chg="modSp mod">
        <pc:chgData name="Beatty, Emma" userId="dd887738-cb83-46e9-b3fd-3fd7a7b744ac" providerId="ADAL" clId="{8AC62FB1-9520-44A5-990E-5EFE19220514}" dt="2026-02-17T10:20:17.893" v="66" actId="790"/>
        <pc:sldMkLst>
          <pc:docMk/>
          <pc:sldMk cId="2014064036" sldId="2147474583"/>
        </pc:sldMkLst>
        <pc:spChg chg="mod">
          <ac:chgData name="Beatty, Emma" userId="dd887738-cb83-46e9-b3fd-3fd7a7b744ac" providerId="ADAL" clId="{8AC62FB1-9520-44A5-990E-5EFE19220514}" dt="2026-02-17T10:20:17.893" v="66" actId="790"/>
          <ac:spMkLst>
            <pc:docMk/>
            <pc:sldMk cId="2014064036" sldId="2147474583"/>
            <ac:spMk id="3" creationId="{FB1609E0-C73E-5D3F-6AAE-16D009DE9DFB}"/>
          </ac:spMkLst>
        </pc:spChg>
        <pc:spChg chg="mod">
          <ac:chgData name="Beatty, Emma" userId="dd887738-cb83-46e9-b3fd-3fd7a7b744ac" providerId="ADAL" clId="{8AC62FB1-9520-44A5-990E-5EFE19220514}" dt="2026-02-17T10:20:17.893" v="66" actId="790"/>
          <ac:spMkLst>
            <pc:docMk/>
            <pc:sldMk cId="2014064036" sldId="2147474583"/>
            <ac:spMk id="4" creationId="{747D9B9C-A9C9-8C7F-A527-C6514BB762AF}"/>
          </ac:spMkLst>
        </pc:spChg>
      </pc:sldChg>
      <pc:sldChg chg="modSp mod">
        <pc:chgData name="Beatty, Emma" userId="dd887738-cb83-46e9-b3fd-3fd7a7b744ac" providerId="ADAL" clId="{8AC62FB1-9520-44A5-990E-5EFE19220514}" dt="2026-02-17T10:20:17.893" v="66" actId="790"/>
        <pc:sldMkLst>
          <pc:docMk/>
          <pc:sldMk cId="1766691621" sldId="2147474586"/>
        </pc:sldMkLst>
        <pc:spChg chg="mod">
          <ac:chgData name="Beatty, Emma" userId="dd887738-cb83-46e9-b3fd-3fd7a7b744ac" providerId="ADAL" clId="{8AC62FB1-9520-44A5-990E-5EFE19220514}" dt="2026-02-17T10:20:17.893" v="66" actId="790"/>
          <ac:spMkLst>
            <pc:docMk/>
            <pc:sldMk cId="1766691621" sldId="2147474586"/>
            <ac:spMk id="2" creationId="{0C4F1D6E-8B37-87D3-E007-D75C5E24B628}"/>
          </ac:spMkLst>
        </pc:spChg>
        <pc:spChg chg="mod">
          <ac:chgData name="Beatty, Emma" userId="dd887738-cb83-46e9-b3fd-3fd7a7b744ac" providerId="ADAL" clId="{8AC62FB1-9520-44A5-990E-5EFE19220514}" dt="2026-02-17T10:20:17.893" v="66" actId="790"/>
          <ac:spMkLst>
            <pc:docMk/>
            <pc:sldMk cId="1766691621" sldId="2147474586"/>
            <ac:spMk id="4" creationId="{D5A14957-90E1-40F4-BC0E-A1B656AFFFF2}"/>
          </ac:spMkLst>
        </pc:spChg>
        <pc:spChg chg="mod">
          <ac:chgData name="Beatty, Emma" userId="dd887738-cb83-46e9-b3fd-3fd7a7b744ac" providerId="ADAL" clId="{8AC62FB1-9520-44A5-990E-5EFE19220514}" dt="2026-02-17T10:20:17.893" v="66" actId="790"/>
          <ac:spMkLst>
            <pc:docMk/>
            <pc:sldMk cId="1766691621" sldId="2147474586"/>
            <ac:spMk id="7" creationId="{AE68F1D0-508A-9C7F-6F72-6FCDF9D46402}"/>
          </ac:spMkLst>
        </pc:spChg>
      </pc:sldChg>
      <pc:sldChg chg="modSp mod">
        <pc:chgData name="Beatty, Emma" userId="dd887738-cb83-46e9-b3fd-3fd7a7b744ac" providerId="ADAL" clId="{8AC62FB1-9520-44A5-990E-5EFE19220514}" dt="2026-02-17T10:20:17.893" v="66" actId="790"/>
        <pc:sldMkLst>
          <pc:docMk/>
          <pc:sldMk cId="2901666156" sldId="2147474590"/>
        </pc:sldMkLst>
        <pc:spChg chg="mod">
          <ac:chgData name="Beatty, Emma" userId="dd887738-cb83-46e9-b3fd-3fd7a7b744ac" providerId="ADAL" clId="{8AC62FB1-9520-44A5-990E-5EFE19220514}" dt="2026-02-17T10:20:17.893" v="66" actId="790"/>
          <ac:spMkLst>
            <pc:docMk/>
            <pc:sldMk cId="2901666156" sldId="2147474590"/>
            <ac:spMk id="2" creationId="{B4EB4AFF-4687-3AEE-1724-D3AC6FDCFCA1}"/>
          </ac:spMkLst>
        </pc:spChg>
        <pc:spChg chg="mod">
          <ac:chgData name="Beatty, Emma" userId="dd887738-cb83-46e9-b3fd-3fd7a7b744ac" providerId="ADAL" clId="{8AC62FB1-9520-44A5-990E-5EFE19220514}" dt="2026-02-17T10:20:17.893" v="66" actId="790"/>
          <ac:spMkLst>
            <pc:docMk/>
            <pc:sldMk cId="2901666156" sldId="2147474590"/>
            <ac:spMk id="7" creationId="{C72DDDDF-6934-7FAA-1C08-842DF84E7442}"/>
          </ac:spMkLst>
        </pc:spChg>
      </pc:sldChg>
      <pc:sldChg chg="modSp mod">
        <pc:chgData name="Beatty, Emma" userId="dd887738-cb83-46e9-b3fd-3fd7a7b744ac" providerId="ADAL" clId="{8AC62FB1-9520-44A5-990E-5EFE19220514}" dt="2026-02-17T10:20:17.893" v="66" actId="790"/>
        <pc:sldMkLst>
          <pc:docMk/>
          <pc:sldMk cId="2550950967" sldId="2147474591"/>
        </pc:sldMkLst>
        <pc:spChg chg="mod">
          <ac:chgData name="Beatty, Emma" userId="dd887738-cb83-46e9-b3fd-3fd7a7b744ac" providerId="ADAL" clId="{8AC62FB1-9520-44A5-990E-5EFE19220514}" dt="2026-02-17T10:20:17.893" v="66" actId="790"/>
          <ac:spMkLst>
            <pc:docMk/>
            <pc:sldMk cId="2550950967" sldId="2147474591"/>
            <ac:spMk id="2" creationId="{173BE5D5-9473-C765-1AFC-6A822A54FE13}"/>
          </ac:spMkLst>
        </pc:spChg>
        <pc:spChg chg="mod">
          <ac:chgData name="Beatty, Emma" userId="dd887738-cb83-46e9-b3fd-3fd7a7b744ac" providerId="ADAL" clId="{8AC62FB1-9520-44A5-990E-5EFE19220514}" dt="2026-02-17T10:20:17.893" v="66" actId="790"/>
          <ac:spMkLst>
            <pc:docMk/>
            <pc:sldMk cId="2550950967" sldId="2147474591"/>
            <ac:spMk id="6" creationId="{44F86655-D55E-6D1A-0E22-F7A7948BB0B9}"/>
          </ac:spMkLst>
        </pc:spChg>
        <pc:spChg chg="mod">
          <ac:chgData name="Beatty, Emma" userId="dd887738-cb83-46e9-b3fd-3fd7a7b744ac" providerId="ADAL" clId="{8AC62FB1-9520-44A5-990E-5EFE19220514}" dt="2026-02-17T10:20:17.893" v="66" actId="790"/>
          <ac:spMkLst>
            <pc:docMk/>
            <pc:sldMk cId="2550950967" sldId="2147474591"/>
            <ac:spMk id="7" creationId="{93F67282-21E2-2ABE-F572-E9889F51BEB2}"/>
          </ac:spMkLst>
        </pc:spChg>
      </pc:sldChg>
      <pc:sldChg chg="modSp mod">
        <pc:chgData name="Beatty, Emma" userId="dd887738-cb83-46e9-b3fd-3fd7a7b744ac" providerId="ADAL" clId="{8AC62FB1-9520-44A5-990E-5EFE19220514}" dt="2026-02-17T10:20:17.893" v="66" actId="790"/>
        <pc:sldMkLst>
          <pc:docMk/>
          <pc:sldMk cId="543466685" sldId="2147474596"/>
        </pc:sldMkLst>
        <pc:spChg chg="mod">
          <ac:chgData name="Beatty, Emma" userId="dd887738-cb83-46e9-b3fd-3fd7a7b744ac" providerId="ADAL" clId="{8AC62FB1-9520-44A5-990E-5EFE19220514}" dt="2026-02-17T10:20:17.893" v="66" actId="790"/>
          <ac:spMkLst>
            <pc:docMk/>
            <pc:sldMk cId="543466685" sldId="2147474596"/>
            <ac:spMk id="2" creationId="{4781736F-3382-48CA-75D1-30D1E1231411}"/>
          </ac:spMkLst>
        </pc:spChg>
        <pc:spChg chg="mod">
          <ac:chgData name="Beatty, Emma" userId="dd887738-cb83-46e9-b3fd-3fd7a7b744ac" providerId="ADAL" clId="{8AC62FB1-9520-44A5-990E-5EFE19220514}" dt="2026-02-17T10:20:17.893" v="66" actId="790"/>
          <ac:spMkLst>
            <pc:docMk/>
            <pc:sldMk cId="543466685" sldId="2147474596"/>
            <ac:spMk id="3" creationId="{84F7A91A-B8FD-A974-E6A7-99D59315AB94}"/>
          </ac:spMkLst>
        </pc:spChg>
      </pc:sldChg>
      <pc:sldChg chg="modSp mod">
        <pc:chgData name="Beatty, Emma" userId="dd887738-cb83-46e9-b3fd-3fd7a7b744ac" providerId="ADAL" clId="{8AC62FB1-9520-44A5-990E-5EFE19220514}" dt="2026-02-17T10:20:17.893" v="66" actId="790"/>
        <pc:sldMkLst>
          <pc:docMk/>
          <pc:sldMk cId="802588665" sldId="2147474598"/>
        </pc:sldMkLst>
        <pc:spChg chg="mod">
          <ac:chgData name="Beatty, Emma" userId="dd887738-cb83-46e9-b3fd-3fd7a7b744ac" providerId="ADAL" clId="{8AC62FB1-9520-44A5-990E-5EFE19220514}" dt="2026-02-17T10:20:17.893" v="66" actId="790"/>
          <ac:spMkLst>
            <pc:docMk/>
            <pc:sldMk cId="802588665" sldId="2147474598"/>
            <ac:spMk id="2" creationId="{7182912A-6FCB-8105-4421-723E4F2C64E6}"/>
          </ac:spMkLst>
        </pc:spChg>
        <pc:spChg chg="mod">
          <ac:chgData name="Beatty, Emma" userId="dd887738-cb83-46e9-b3fd-3fd7a7b744ac" providerId="ADAL" clId="{8AC62FB1-9520-44A5-990E-5EFE19220514}" dt="2026-02-17T10:20:17.893" v="66" actId="790"/>
          <ac:spMkLst>
            <pc:docMk/>
            <pc:sldMk cId="802588665" sldId="2147474598"/>
            <ac:spMk id="9" creationId="{9DFE5CE0-297D-4861-EDAE-352448409693}"/>
          </ac:spMkLst>
        </pc:spChg>
        <pc:graphicFrameChg chg="modGraphic">
          <ac:chgData name="Beatty, Emma" userId="dd887738-cb83-46e9-b3fd-3fd7a7b744ac" providerId="ADAL" clId="{8AC62FB1-9520-44A5-990E-5EFE19220514}" dt="2026-02-17T10:20:17.893" v="66" actId="790"/>
          <ac:graphicFrameMkLst>
            <pc:docMk/>
            <pc:sldMk cId="802588665" sldId="2147474598"/>
            <ac:graphicFrameMk id="6" creationId="{2DC5AC2C-A3D6-B60D-0C74-53CF2D52820A}"/>
          </ac:graphicFrameMkLst>
        </pc:graphicFrameChg>
      </pc:sldChg>
      <pc:sldChg chg="modSp mod">
        <pc:chgData name="Beatty, Emma" userId="dd887738-cb83-46e9-b3fd-3fd7a7b744ac" providerId="ADAL" clId="{8AC62FB1-9520-44A5-990E-5EFE19220514}" dt="2026-02-17T10:20:17.893" v="66" actId="790"/>
        <pc:sldMkLst>
          <pc:docMk/>
          <pc:sldMk cId="1174454987" sldId="2147474603"/>
        </pc:sldMkLst>
        <pc:spChg chg="mod">
          <ac:chgData name="Beatty, Emma" userId="dd887738-cb83-46e9-b3fd-3fd7a7b744ac" providerId="ADAL" clId="{8AC62FB1-9520-44A5-990E-5EFE19220514}" dt="2026-02-17T10:20:17.893" v="66" actId="790"/>
          <ac:spMkLst>
            <pc:docMk/>
            <pc:sldMk cId="1174454987" sldId="2147474603"/>
            <ac:spMk id="7" creationId="{4CAD6147-22E7-20CA-6D02-9AC95F36A724}"/>
          </ac:spMkLst>
        </pc:spChg>
        <pc:spChg chg="mod">
          <ac:chgData name="Beatty, Emma" userId="dd887738-cb83-46e9-b3fd-3fd7a7b744ac" providerId="ADAL" clId="{8AC62FB1-9520-44A5-990E-5EFE19220514}" dt="2026-02-17T10:20:17.893" v="66" actId="790"/>
          <ac:spMkLst>
            <pc:docMk/>
            <pc:sldMk cId="1174454987" sldId="2147474603"/>
            <ac:spMk id="9" creationId="{BC9BD1C7-6C0D-5E87-3C91-836DD99218DB}"/>
          </ac:spMkLst>
        </pc:spChg>
        <pc:spChg chg="mod">
          <ac:chgData name="Beatty, Emma" userId="dd887738-cb83-46e9-b3fd-3fd7a7b744ac" providerId="ADAL" clId="{8AC62FB1-9520-44A5-990E-5EFE19220514}" dt="2026-02-17T10:20:17.893" v="66" actId="790"/>
          <ac:spMkLst>
            <pc:docMk/>
            <pc:sldMk cId="1174454987" sldId="2147474603"/>
            <ac:spMk id="13" creationId="{D71DDA02-89A7-4AB7-F1F9-B364A2B432B8}"/>
          </ac:spMkLst>
        </pc:spChg>
        <pc:spChg chg="mod">
          <ac:chgData name="Beatty, Emma" userId="dd887738-cb83-46e9-b3fd-3fd7a7b744ac" providerId="ADAL" clId="{8AC62FB1-9520-44A5-990E-5EFE19220514}" dt="2026-02-17T10:20:17.893" v="66" actId="790"/>
          <ac:spMkLst>
            <pc:docMk/>
            <pc:sldMk cId="1174454987" sldId="2147474603"/>
            <ac:spMk id="19" creationId="{C079C6EF-3578-6614-CFED-6BB1B8FA7476}"/>
          </ac:spMkLst>
        </pc:spChg>
      </pc:sldChg>
      <pc:sldChg chg="modSp mod">
        <pc:chgData name="Beatty, Emma" userId="dd887738-cb83-46e9-b3fd-3fd7a7b744ac" providerId="ADAL" clId="{8AC62FB1-9520-44A5-990E-5EFE19220514}" dt="2026-02-17T10:20:17.893" v="66" actId="790"/>
        <pc:sldMkLst>
          <pc:docMk/>
          <pc:sldMk cId="2611620772" sldId="2147474605"/>
        </pc:sldMkLst>
        <pc:spChg chg="mod">
          <ac:chgData name="Beatty, Emma" userId="dd887738-cb83-46e9-b3fd-3fd7a7b744ac" providerId="ADAL" clId="{8AC62FB1-9520-44A5-990E-5EFE19220514}" dt="2026-02-17T10:20:17.893" v="66" actId="790"/>
          <ac:spMkLst>
            <pc:docMk/>
            <pc:sldMk cId="2611620772" sldId="2147474605"/>
            <ac:spMk id="2" creationId="{29304164-93D1-5A29-19B7-12837DA9041E}"/>
          </ac:spMkLst>
        </pc:spChg>
        <pc:spChg chg="mod">
          <ac:chgData name="Beatty, Emma" userId="dd887738-cb83-46e9-b3fd-3fd7a7b744ac" providerId="ADAL" clId="{8AC62FB1-9520-44A5-990E-5EFE19220514}" dt="2026-02-17T10:20:17.893" v="66" actId="790"/>
          <ac:spMkLst>
            <pc:docMk/>
            <pc:sldMk cId="2611620772" sldId="2147474605"/>
            <ac:spMk id="3" creationId="{CB45C048-D694-BD75-D699-2E2506C1647F}"/>
          </ac:spMkLst>
        </pc:spChg>
        <pc:spChg chg="mod">
          <ac:chgData name="Beatty, Emma" userId="dd887738-cb83-46e9-b3fd-3fd7a7b744ac" providerId="ADAL" clId="{8AC62FB1-9520-44A5-990E-5EFE19220514}" dt="2026-02-17T10:20:17.893" v="66" actId="790"/>
          <ac:spMkLst>
            <pc:docMk/>
            <pc:sldMk cId="2611620772" sldId="2147474605"/>
            <ac:spMk id="9" creationId="{D39854B5-BC6F-7213-CEBA-2A6F8425670C}"/>
          </ac:spMkLst>
        </pc:spChg>
      </pc:sldChg>
      <pc:sldChg chg="modSp mod">
        <pc:chgData name="Beatty, Emma" userId="dd887738-cb83-46e9-b3fd-3fd7a7b744ac" providerId="ADAL" clId="{8AC62FB1-9520-44A5-990E-5EFE19220514}" dt="2026-02-17T10:20:17.893" v="66" actId="790"/>
        <pc:sldMkLst>
          <pc:docMk/>
          <pc:sldMk cId="3824031355" sldId="2147474607"/>
        </pc:sldMkLst>
        <pc:spChg chg="mod">
          <ac:chgData name="Beatty, Emma" userId="dd887738-cb83-46e9-b3fd-3fd7a7b744ac" providerId="ADAL" clId="{8AC62FB1-9520-44A5-990E-5EFE19220514}" dt="2026-02-17T10:20:17.893" v="66" actId="790"/>
          <ac:spMkLst>
            <pc:docMk/>
            <pc:sldMk cId="3824031355" sldId="2147474607"/>
            <ac:spMk id="3" creationId="{B2CC03D3-DCBF-32ED-5C12-A16726D4D94D}"/>
          </ac:spMkLst>
        </pc:spChg>
        <pc:spChg chg="mod">
          <ac:chgData name="Beatty, Emma" userId="dd887738-cb83-46e9-b3fd-3fd7a7b744ac" providerId="ADAL" clId="{8AC62FB1-9520-44A5-990E-5EFE19220514}" dt="2026-02-17T10:20:17.893" v="66" actId="790"/>
          <ac:spMkLst>
            <pc:docMk/>
            <pc:sldMk cId="3824031355" sldId="2147474607"/>
            <ac:spMk id="5" creationId="{E9703493-4F6B-00D5-F6D7-8FBC1B0FAC51}"/>
          </ac:spMkLst>
        </pc:spChg>
        <pc:spChg chg="mod">
          <ac:chgData name="Beatty, Emma" userId="dd887738-cb83-46e9-b3fd-3fd7a7b744ac" providerId="ADAL" clId="{8AC62FB1-9520-44A5-990E-5EFE19220514}" dt="2026-02-17T10:20:17.893" v="66" actId="790"/>
          <ac:spMkLst>
            <pc:docMk/>
            <pc:sldMk cId="3824031355" sldId="2147474607"/>
            <ac:spMk id="6" creationId="{9349DF77-3C45-72BD-D5A1-BDB36C6A0E4F}"/>
          </ac:spMkLst>
        </pc:spChg>
        <pc:spChg chg="mod">
          <ac:chgData name="Beatty, Emma" userId="dd887738-cb83-46e9-b3fd-3fd7a7b744ac" providerId="ADAL" clId="{8AC62FB1-9520-44A5-990E-5EFE19220514}" dt="2026-02-17T10:20:17.893" v="66" actId="790"/>
          <ac:spMkLst>
            <pc:docMk/>
            <pc:sldMk cId="3824031355" sldId="2147474607"/>
            <ac:spMk id="7" creationId="{2D6EFAB4-BAFF-DAD7-3A53-CB8982D9344F}"/>
          </ac:spMkLst>
        </pc:spChg>
      </pc:sldChg>
      <pc:sldChg chg="modSp mod">
        <pc:chgData name="Beatty, Emma" userId="dd887738-cb83-46e9-b3fd-3fd7a7b744ac" providerId="ADAL" clId="{8AC62FB1-9520-44A5-990E-5EFE19220514}" dt="2026-02-17T10:20:17.893" v="66" actId="790"/>
        <pc:sldMkLst>
          <pc:docMk/>
          <pc:sldMk cId="111195216" sldId="2147474608"/>
        </pc:sldMkLst>
        <pc:spChg chg="mod">
          <ac:chgData name="Beatty, Emma" userId="dd887738-cb83-46e9-b3fd-3fd7a7b744ac" providerId="ADAL" clId="{8AC62FB1-9520-44A5-990E-5EFE19220514}" dt="2026-02-17T10:20:17.893" v="66" actId="790"/>
          <ac:spMkLst>
            <pc:docMk/>
            <pc:sldMk cId="111195216" sldId="2147474608"/>
            <ac:spMk id="2" creationId="{64906059-8A05-A43D-3488-444C02DB1D6B}"/>
          </ac:spMkLst>
        </pc:spChg>
      </pc:sldChg>
      <pc:sldChg chg="modSp mod">
        <pc:chgData name="Beatty, Emma" userId="dd887738-cb83-46e9-b3fd-3fd7a7b744ac" providerId="ADAL" clId="{8AC62FB1-9520-44A5-990E-5EFE19220514}" dt="2026-02-17T10:20:17.893" v="66" actId="790"/>
        <pc:sldMkLst>
          <pc:docMk/>
          <pc:sldMk cId="2760668155" sldId="2147474609"/>
        </pc:sldMkLst>
        <pc:spChg chg="mod">
          <ac:chgData name="Beatty, Emma" userId="dd887738-cb83-46e9-b3fd-3fd7a7b744ac" providerId="ADAL" clId="{8AC62FB1-9520-44A5-990E-5EFE19220514}" dt="2026-02-17T10:20:17.893" v="66" actId="790"/>
          <ac:spMkLst>
            <pc:docMk/>
            <pc:sldMk cId="2760668155" sldId="2147474609"/>
            <ac:spMk id="2" creationId="{20BF250F-831A-D440-2AC2-E794EB2F4A38}"/>
          </ac:spMkLst>
        </pc:spChg>
        <pc:spChg chg="mod">
          <ac:chgData name="Beatty, Emma" userId="dd887738-cb83-46e9-b3fd-3fd7a7b744ac" providerId="ADAL" clId="{8AC62FB1-9520-44A5-990E-5EFE19220514}" dt="2026-02-17T10:20:17.893" v="66" actId="790"/>
          <ac:spMkLst>
            <pc:docMk/>
            <pc:sldMk cId="2760668155" sldId="2147474609"/>
            <ac:spMk id="3" creationId="{C2915504-A665-43FF-6AC4-CC0262BB4C0A}"/>
          </ac:spMkLst>
        </pc:spChg>
        <pc:spChg chg="mod">
          <ac:chgData name="Beatty, Emma" userId="dd887738-cb83-46e9-b3fd-3fd7a7b744ac" providerId="ADAL" clId="{8AC62FB1-9520-44A5-990E-5EFE19220514}" dt="2026-02-17T10:20:17.893" v="66" actId="790"/>
          <ac:spMkLst>
            <pc:docMk/>
            <pc:sldMk cId="2760668155" sldId="2147474609"/>
            <ac:spMk id="4" creationId="{759C5ED9-8C01-1A4D-D06F-27420EE71D17}"/>
          </ac:spMkLst>
        </pc:spChg>
        <pc:spChg chg="mod">
          <ac:chgData name="Beatty, Emma" userId="dd887738-cb83-46e9-b3fd-3fd7a7b744ac" providerId="ADAL" clId="{8AC62FB1-9520-44A5-990E-5EFE19220514}" dt="2026-02-17T10:20:17.893" v="66" actId="790"/>
          <ac:spMkLst>
            <pc:docMk/>
            <pc:sldMk cId="2760668155" sldId="2147474609"/>
            <ac:spMk id="5" creationId="{43B0FF2B-5F8E-20C6-2D7D-4D0B7B52E194}"/>
          </ac:spMkLst>
        </pc:spChg>
        <pc:spChg chg="mod">
          <ac:chgData name="Beatty, Emma" userId="dd887738-cb83-46e9-b3fd-3fd7a7b744ac" providerId="ADAL" clId="{8AC62FB1-9520-44A5-990E-5EFE19220514}" dt="2026-02-17T10:20:17.893" v="66" actId="790"/>
          <ac:spMkLst>
            <pc:docMk/>
            <pc:sldMk cId="2760668155" sldId="2147474609"/>
            <ac:spMk id="9" creationId="{B89203B6-3FE2-7F5F-6C93-874EDF97607E}"/>
          </ac:spMkLst>
        </pc:spChg>
      </pc:sldChg>
      <pc:sldChg chg="addSp modSp mod">
        <pc:chgData name="Beatty, Emma" userId="dd887738-cb83-46e9-b3fd-3fd7a7b744ac" providerId="ADAL" clId="{8AC62FB1-9520-44A5-990E-5EFE19220514}" dt="2026-02-17T10:20:17.893" v="66" actId="790"/>
        <pc:sldMkLst>
          <pc:docMk/>
          <pc:sldMk cId="3238052738" sldId="2147474613"/>
        </pc:sldMkLst>
        <pc:spChg chg="mod">
          <ac:chgData name="Beatty, Emma" userId="dd887738-cb83-46e9-b3fd-3fd7a7b744ac" providerId="ADAL" clId="{8AC62FB1-9520-44A5-990E-5EFE19220514}" dt="2026-02-17T10:20:17.893" v="66" actId="790"/>
          <ac:spMkLst>
            <pc:docMk/>
            <pc:sldMk cId="3238052738" sldId="2147474613"/>
            <ac:spMk id="2" creationId="{A39DDC23-789F-502E-0776-D596E1A953F3}"/>
          </ac:spMkLst>
        </pc:spChg>
        <pc:spChg chg="mod">
          <ac:chgData name="Beatty, Emma" userId="dd887738-cb83-46e9-b3fd-3fd7a7b744ac" providerId="ADAL" clId="{8AC62FB1-9520-44A5-990E-5EFE19220514}" dt="2026-02-17T10:20:17.893" v="66" actId="790"/>
          <ac:spMkLst>
            <pc:docMk/>
            <pc:sldMk cId="3238052738" sldId="2147474613"/>
            <ac:spMk id="4" creationId="{F90B28D3-C51A-48F4-A987-77903217F2D2}"/>
          </ac:spMkLst>
        </pc:spChg>
        <pc:spChg chg="mod">
          <ac:chgData name="Beatty, Emma" userId="dd887738-cb83-46e9-b3fd-3fd7a7b744ac" providerId="ADAL" clId="{8AC62FB1-9520-44A5-990E-5EFE19220514}" dt="2026-02-17T10:15:14.774" v="8" actId="14100"/>
          <ac:spMkLst>
            <pc:docMk/>
            <pc:sldMk cId="3238052738" sldId="2147474613"/>
            <ac:spMk id="5" creationId="{A24BCBB0-D3FD-1104-4C9E-13D318A40744}"/>
          </ac:spMkLst>
        </pc:spChg>
        <pc:spChg chg="mod">
          <ac:chgData name="Beatty, Emma" userId="dd887738-cb83-46e9-b3fd-3fd7a7b744ac" providerId="ADAL" clId="{8AC62FB1-9520-44A5-990E-5EFE19220514}" dt="2026-02-17T10:20:17.893" v="66" actId="790"/>
          <ac:spMkLst>
            <pc:docMk/>
            <pc:sldMk cId="3238052738" sldId="2147474613"/>
            <ac:spMk id="6" creationId="{3D1C828E-3353-DF4A-47EC-946DC0897AF1}"/>
          </ac:spMkLst>
        </pc:spChg>
        <pc:spChg chg="mod">
          <ac:chgData name="Beatty, Emma" userId="dd887738-cb83-46e9-b3fd-3fd7a7b744ac" providerId="ADAL" clId="{8AC62FB1-9520-44A5-990E-5EFE19220514}" dt="2026-02-17T10:20:17.893" v="66" actId="790"/>
          <ac:spMkLst>
            <pc:docMk/>
            <pc:sldMk cId="3238052738" sldId="2147474613"/>
            <ac:spMk id="7" creationId="{9A3EEA2E-8E6E-D95A-96AC-7A32B5040F61}"/>
          </ac:spMkLst>
        </pc:spChg>
        <pc:spChg chg="mod">
          <ac:chgData name="Beatty, Emma" userId="dd887738-cb83-46e9-b3fd-3fd7a7b744ac" providerId="ADAL" clId="{8AC62FB1-9520-44A5-990E-5EFE19220514}" dt="2026-02-17T10:20:17.893" v="66" actId="790"/>
          <ac:spMkLst>
            <pc:docMk/>
            <pc:sldMk cId="3238052738" sldId="2147474613"/>
            <ac:spMk id="9" creationId="{F26AFF4F-2845-FDB8-FDC8-AC6EBE90E8F8}"/>
          </ac:spMkLst>
        </pc:spChg>
        <pc:spChg chg="mod">
          <ac:chgData name="Beatty, Emma" userId="dd887738-cb83-46e9-b3fd-3fd7a7b744ac" providerId="ADAL" clId="{8AC62FB1-9520-44A5-990E-5EFE19220514}" dt="2026-02-17T10:20:17.893" v="66" actId="790"/>
          <ac:spMkLst>
            <pc:docMk/>
            <pc:sldMk cId="3238052738" sldId="2147474613"/>
            <ac:spMk id="10" creationId="{14319474-E55D-D888-2D3C-0EE4DB1A2374}"/>
          </ac:spMkLst>
        </pc:spChg>
        <pc:spChg chg="mod">
          <ac:chgData name="Beatty, Emma" userId="dd887738-cb83-46e9-b3fd-3fd7a7b744ac" providerId="ADAL" clId="{8AC62FB1-9520-44A5-990E-5EFE19220514}" dt="2026-02-17T10:20:17.893" v="66" actId="790"/>
          <ac:spMkLst>
            <pc:docMk/>
            <pc:sldMk cId="3238052738" sldId="2147474613"/>
            <ac:spMk id="11" creationId="{E1B82B66-6711-CFAF-C0B1-BA954F75F27E}"/>
          </ac:spMkLst>
        </pc:spChg>
        <pc:spChg chg="mod">
          <ac:chgData name="Beatty, Emma" userId="dd887738-cb83-46e9-b3fd-3fd7a7b744ac" providerId="ADAL" clId="{8AC62FB1-9520-44A5-990E-5EFE19220514}" dt="2026-02-17T10:15:23.018" v="12" actId="14100"/>
          <ac:spMkLst>
            <pc:docMk/>
            <pc:sldMk cId="3238052738" sldId="2147474613"/>
            <ac:spMk id="13" creationId="{E1C44E4C-2442-7AA9-B774-EFE7233262F5}"/>
          </ac:spMkLst>
        </pc:spChg>
        <pc:spChg chg="mod">
          <ac:chgData name="Beatty, Emma" userId="dd887738-cb83-46e9-b3fd-3fd7a7b744ac" providerId="ADAL" clId="{8AC62FB1-9520-44A5-990E-5EFE19220514}" dt="2026-02-17T10:17:17.154" v="63" actId="1035"/>
          <ac:spMkLst>
            <pc:docMk/>
            <pc:sldMk cId="3238052738" sldId="2147474613"/>
            <ac:spMk id="14" creationId="{2676DCDC-249F-5729-833C-E6CA611C1715}"/>
          </ac:spMkLst>
        </pc:spChg>
        <pc:spChg chg="mod">
          <ac:chgData name="Beatty, Emma" userId="dd887738-cb83-46e9-b3fd-3fd7a7b744ac" providerId="ADAL" clId="{8AC62FB1-9520-44A5-990E-5EFE19220514}" dt="2026-02-17T10:20:17.893" v="66" actId="790"/>
          <ac:spMkLst>
            <pc:docMk/>
            <pc:sldMk cId="3238052738" sldId="2147474613"/>
            <ac:spMk id="15" creationId="{37D589B7-330F-F600-0F30-EAA8F3D0D8E4}"/>
          </ac:spMkLst>
        </pc:spChg>
        <pc:spChg chg="mod">
          <ac:chgData name="Beatty, Emma" userId="dd887738-cb83-46e9-b3fd-3fd7a7b744ac" providerId="ADAL" clId="{8AC62FB1-9520-44A5-990E-5EFE19220514}" dt="2026-02-17T10:20:17.893" v="66" actId="790"/>
          <ac:spMkLst>
            <pc:docMk/>
            <pc:sldMk cId="3238052738" sldId="2147474613"/>
            <ac:spMk id="16" creationId="{D988D73B-6BD5-4F35-9A86-7D955D395101}"/>
          </ac:spMkLst>
        </pc:spChg>
        <pc:spChg chg="mod">
          <ac:chgData name="Beatty, Emma" userId="dd887738-cb83-46e9-b3fd-3fd7a7b744ac" providerId="ADAL" clId="{8AC62FB1-9520-44A5-990E-5EFE19220514}" dt="2026-02-17T10:20:17.893" v="66" actId="790"/>
          <ac:spMkLst>
            <pc:docMk/>
            <pc:sldMk cId="3238052738" sldId="2147474613"/>
            <ac:spMk id="17" creationId="{31CAD1A8-0CB1-2DC5-7027-5EFEA060CEE1}"/>
          </ac:spMkLst>
        </pc:spChg>
        <pc:cxnChg chg="add mod">
          <ac:chgData name="Beatty, Emma" userId="dd887738-cb83-46e9-b3fd-3fd7a7b744ac" providerId="ADAL" clId="{8AC62FB1-9520-44A5-990E-5EFE19220514}" dt="2026-02-17T10:17:09.455" v="48" actId="1035"/>
          <ac:cxnSpMkLst>
            <pc:docMk/>
            <pc:sldMk cId="3238052738" sldId="2147474613"/>
            <ac:cxnSpMk id="8" creationId="{EE5BB211-2C63-1676-90FA-F32FA0402FD4}"/>
          </ac:cxnSpMkLst>
        </pc:cxnChg>
      </pc:sldChg>
      <pc:sldChg chg="modSp mod">
        <pc:chgData name="Beatty, Emma" userId="dd887738-cb83-46e9-b3fd-3fd7a7b744ac" providerId="ADAL" clId="{8AC62FB1-9520-44A5-990E-5EFE19220514}" dt="2026-02-17T10:20:17.893" v="66" actId="790"/>
        <pc:sldMkLst>
          <pc:docMk/>
          <pc:sldMk cId="1677366709" sldId="2147474615"/>
        </pc:sldMkLst>
        <pc:spChg chg="mod">
          <ac:chgData name="Beatty, Emma" userId="dd887738-cb83-46e9-b3fd-3fd7a7b744ac" providerId="ADAL" clId="{8AC62FB1-9520-44A5-990E-5EFE19220514}" dt="2026-02-17T10:20:17.893" v="66" actId="790"/>
          <ac:spMkLst>
            <pc:docMk/>
            <pc:sldMk cId="1677366709" sldId="2147474615"/>
            <ac:spMk id="2" creationId="{7F9CA12F-0E94-365F-0F5B-55F859C73610}"/>
          </ac:spMkLst>
        </pc:spChg>
        <pc:spChg chg="mod">
          <ac:chgData name="Beatty, Emma" userId="dd887738-cb83-46e9-b3fd-3fd7a7b744ac" providerId="ADAL" clId="{8AC62FB1-9520-44A5-990E-5EFE19220514}" dt="2026-02-17T10:20:17.893" v="66" actId="790"/>
          <ac:spMkLst>
            <pc:docMk/>
            <pc:sldMk cId="1677366709" sldId="2147474615"/>
            <ac:spMk id="3" creationId="{64EC9485-6703-4FD1-40CF-4B22ECA989B2}"/>
          </ac:spMkLst>
        </pc:spChg>
        <pc:spChg chg="mod">
          <ac:chgData name="Beatty, Emma" userId="dd887738-cb83-46e9-b3fd-3fd7a7b744ac" providerId="ADAL" clId="{8AC62FB1-9520-44A5-990E-5EFE19220514}" dt="2026-02-17T10:20:17.893" v="66" actId="790"/>
          <ac:spMkLst>
            <pc:docMk/>
            <pc:sldMk cId="1677366709" sldId="2147474615"/>
            <ac:spMk id="4" creationId="{5EBD0AFF-AF61-8314-4BEC-60D2BFA43F13}"/>
          </ac:spMkLst>
        </pc:spChg>
        <pc:spChg chg="mod">
          <ac:chgData name="Beatty, Emma" userId="dd887738-cb83-46e9-b3fd-3fd7a7b744ac" providerId="ADAL" clId="{8AC62FB1-9520-44A5-990E-5EFE19220514}" dt="2026-02-17T10:20:17.893" v="66" actId="790"/>
          <ac:spMkLst>
            <pc:docMk/>
            <pc:sldMk cId="1677366709" sldId="2147474615"/>
            <ac:spMk id="7" creationId="{D702CB33-ABB7-51F9-2AB1-9AF18685F0A4}"/>
          </ac:spMkLst>
        </pc:spChg>
        <pc:spChg chg="mod">
          <ac:chgData name="Beatty, Emma" userId="dd887738-cb83-46e9-b3fd-3fd7a7b744ac" providerId="ADAL" clId="{8AC62FB1-9520-44A5-990E-5EFE19220514}" dt="2026-02-17T10:20:17.893" v="66" actId="790"/>
          <ac:spMkLst>
            <pc:docMk/>
            <pc:sldMk cId="1677366709" sldId="2147474615"/>
            <ac:spMk id="11" creationId="{FB37CD27-E1B6-1BE6-B0CF-45B8B86508A0}"/>
          </ac:spMkLst>
        </pc:spChg>
        <pc:graphicFrameChg chg="modGraphic">
          <ac:chgData name="Beatty, Emma" userId="dd887738-cb83-46e9-b3fd-3fd7a7b744ac" providerId="ADAL" clId="{8AC62FB1-9520-44A5-990E-5EFE19220514}" dt="2026-02-17T10:20:17.893" v="66" actId="790"/>
          <ac:graphicFrameMkLst>
            <pc:docMk/>
            <pc:sldMk cId="1677366709" sldId="2147474615"/>
            <ac:graphicFrameMk id="16" creationId="{C3A3712C-6E7A-78EB-1DC2-B82BF79BF834}"/>
          </ac:graphicFrameMkLst>
        </pc:graphicFrameChg>
      </pc:sldChg>
      <pc:sldChg chg="modSp mod">
        <pc:chgData name="Beatty, Emma" userId="dd887738-cb83-46e9-b3fd-3fd7a7b744ac" providerId="ADAL" clId="{8AC62FB1-9520-44A5-990E-5EFE19220514}" dt="2026-02-17T10:20:17.893" v="66" actId="790"/>
        <pc:sldMkLst>
          <pc:docMk/>
          <pc:sldMk cId="867859705" sldId="2147474616"/>
        </pc:sldMkLst>
        <pc:spChg chg="mod">
          <ac:chgData name="Beatty, Emma" userId="dd887738-cb83-46e9-b3fd-3fd7a7b744ac" providerId="ADAL" clId="{8AC62FB1-9520-44A5-990E-5EFE19220514}" dt="2026-02-17T10:20:17.893" v="66" actId="790"/>
          <ac:spMkLst>
            <pc:docMk/>
            <pc:sldMk cId="867859705" sldId="2147474616"/>
            <ac:spMk id="2" creationId="{017128D8-FC73-2CF1-CFFE-C8239BFC3636}"/>
          </ac:spMkLst>
        </pc:spChg>
        <pc:spChg chg="mod">
          <ac:chgData name="Beatty, Emma" userId="dd887738-cb83-46e9-b3fd-3fd7a7b744ac" providerId="ADAL" clId="{8AC62FB1-9520-44A5-990E-5EFE19220514}" dt="2026-02-17T10:20:17.893" v="66" actId="790"/>
          <ac:spMkLst>
            <pc:docMk/>
            <pc:sldMk cId="867859705" sldId="2147474616"/>
            <ac:spMk id="12" creationId="{C08E3C77-9FF6-AE36-19CD-2DC69F9E973A}"/>
          </ac:spMkLst>
        </pc:spChg>
        <pc:spChg chg="mod">
          <ac:chgData name="Beatty, Emma" userId="dd887738-cb83-46e9-b3fd-3fd7a7b744ac" providerId="ADAL" clId="{8AC62FB1-9520-44A5-990E-5EFE19220514}" dt="2026-02-17T10:20:17.893" v="66" actId="790"/>
          <ac:spMkLst>
            <pc:docMk/>
            <pc:sldMk cId="867859705" sldId="2147474616"/>
            <ac:spMk id="13" creationId="{6507026A-4D23-1BE4-A032-C57DCC51823A}"/>
          </ac:spMkLst>
        </pc:spChg>
        <pc:spChg chg="mod">
          <ac:chgData name="Beatty, Emma" userId="dd887738-cb83-46e9-b3fd-3fd7a7b744ac" providerId="ADAL" clId="{8AC62FB1-9520-44A5-990E-5EFE19220514}" dt="2026-02-17T10:20:17.893" v="66" actId="790"/>
          <ac:spMkLst>
            <pc:docMk/>
            <pc:sldMk cId="867859705" sldId="2147474616"/>
            <ac:spMk id="14" creationId="{2B1C143B-6BE0-0B14-8447-DFE80568CF23}"/>
          </ac:spMkLst>
        </pc:spChg>
        <pc:spChg chg="mod">
          <ac:chgData name="Beatty, Emma" userId="dd887738-cb83-46e9-b3fd-3fd7a7b744ac" providerId="ADAL" clId="{8AC62FB1-9520-44A5-990E-5EFE19220514}" dt="2026-02-17T10:20:17.893" v="66" actId="790"/>
          <ac:spMkLst>
            <pc:docMk/>
            <pc:sldMk cId="867859705" sldId="2147474616"/>
            <ac:spMk id="15" creationId="{5F10B1F9-129A-3209-CE00-41232C722487}"/>
          </ac:spMkLst>
        </pc:spChg>
        <pc:spChg chg="mod">
          <ac:chgData name="Beatty, Emma" userId="dd887738-cb83-46e9-b3fd-3fd7a7b744ac" providerId="ADAL" clId="{8AC62FB1-9520-44A5-990E-5EFE19220514}" dt="2026-02-17T10:20:17.893" v="66" actId="790"/>
          <ac:spMkLst>
            <pc:docMk/>
            <pc:sldMk cId="867859705" sldId="2147474616"/>
            <ac:spMk id="16" creationId="{CF56D3FA-B957-C5B8-097E-8CB3240D9248}"/>
          </ac:spMkLst>
        </pc:spChg>
        <pc:spChg chg="mod">
          <ac:chgData name="Beatty, Emma" userId="dd887738-cb83-46e9-b3fd-3fd7a7b744ac" providerId="ADAL" clId="{8AC62FB1-9520-44A5-990E-5EFE19220514}" dt="2026-02-17T10:20:17.893" v="66" actId="790"/>
          <ac:spMkLst>
            <pc:docMk/>
            <pc:sldMk cId="867859705" sldId="2147474616"/>
            <ac:spMk id="17" creationId="{FCE1528E-68F0-8D9B-FE71-05AD480F5847}"/>
          </ac:spMkLst>
        </pc:spChg>
        <pc:spChg chg="mod">
          <ac:chgData name="Beatty, Emma" userId="dd887738-cb83-46e9-b3fd-3fd7a7b744ac" providerId="ADAL" clId="{8AC62FB1-9520-44A5-990E-5EFE19220514}" dt="2026-02-17T10:20:17.893" v="66" actId="790"/>
          <ac:spMkLst>
            <pc:docMk/>
            <pc:sldMk cId="867859705" sldId="2147474616"/>
            <ac:spMk id="18" creationId="{BE861552-D74E-EFB5-C4F9-DCC0D8356766}"/>
          </ac:spMkLst>
        </pc:spChg>
        <pc:spChg chg="mod">
          <ac:chgData name="Beatty, Emma" userId="dd887738-cb83-46e9-b3fd-3fd7a7b744ac" providerId="ADAL" clId="{8AC62FB1-9520-44A5-990E-5EFE19220514}" dt="2026-02-17T10:20:17.893" v="66" actId="790"/>
          <ac:spMkLst>
            <pc:docMk/>
            <pc:sldMk cId="867859705" sldId="2147474616"/>
            <ac:spMk id="19" creationId="{CF7B1151-292E-EB56-E1DC-D5710FA5F13E}"/>
          </ac:spMkLst>
        </pc:spChg>
        <pc:spChg chg="mod">
          <ac:chgData name="Beatty, Emma" userId="dd887738-cb83-46e9-b3fd-3fd7a7b744ac" providerId="ADAL" clId="{8AC62FB1-9520-44A5-990E-5EFE19220514}" dt="2026-02-17T10:20:17.893" v="66" actId="790"/>
          <ac:spMkLst>
            <pc:docMk/>
            <pc:sldMk cId="867859705" sldId="2147474616"/>
            <ac:spMk id="24" creationId="{2AFB9C70-E696-47FC-F553-A33A0678A540}"/>
          </ac:spMkLst>
        </pc:spChg>
      </pc:sldChg>
      <pc:sldChg chg="modSp mod">
        <pc:chgData name="Beatty, Emma" userId="dd887738-cb83-46e9-b3fd-3fd7a7b744ac" providerId="ADAL" clId="{8AC62FB1-9520-44A5-990E-5EFE19220514}" dt="2026-02-17T10:20:17.893" v="66" actId="790"/>
        <pc:sldMkLst>
          <pc:docMk/>
          <pc:sldMk cId="283361986" sldId="2147474617"/>
        </pc:sldMkLst>
        <pc:spChg chg="mod">
          <ac:chgData name="Beatty, Emma" userId="dd887738-cb83-46e9-b3fd-3fd7a7b744ac" providerId="ADAL" clId="{8AC62FB1-9520-44A5-990E-5EFE19220514}" dt="2026-02-17T10:20:17.893" v="66" actId="790"/>
          <ac:spMkLst>
            <pc:docMk/>
            <pc:sldMk cId="283361986" sldId="2147474617"/>
            <ac:spMk id="3" creationId="{42428748-8879-81A2-6EC6-FCAFACE29769}"/>
          </ac:spMkLst>
        </pc:spChg>
        <pc:spChg chg="mod">
          <ac:chgData name="Beatty, Emma" userId="dd887738-cb83-46e9-b3fd-3fd7a7b744ac" providerId="ADAL" clId="{8AC62FB1-9520-44A5-990E-5EFE19220514}" dt="2026-02-17T10:20:17.893" v="66" actId="790"/>
          <ac:spMkLst>
            <pc:docMk/>
            <pc:sldMk cId="283361986" sldId="2147474617"/>
            <ac:spMk id="7" creationId="{3884DFD8-8FF1-8017-C2E8-DFCDBF6B96C1}"/>
          </ac:spMkLst>
        </pc:spChg>
        <pc:spChg chg="mod">
          <ac:chgData name="Beatty, Emma" userId="dd887738-cb83-46e9-b3fd-3fd7a7b744ac" providerId="ADAL" clId="{8AC62FB1-9520-44A5-990E-5EFE19220514}" dt="2026-02-17T10:20:17.893" v="66" actId="790"/>
          <ac:spMkLst>
            <pc:docMk/>
            <pc:sldMk cId="283361986" sldId="2147474617"/>
            <ac:spMk id="9" creationId="{3D611145-69CC-966D-7D33-A5CA4DFAF09D}"/>
          </ac:spMkLst>
        </pc:spChg>
        <pc:spChg chg="mod">
          <ac:chgData name="Beatty, Emma" userId="dd887738-cb83-46e9-b3fd-3fd7a7b744ac" providerId="ADAL" clId="{8AC62FB1-9520-44A5-990E-5EFE19220514}" dt="2026-02-17T10:20:17.893" v="66" actId="790"/>
          <ac:spMkLst>
            <pc:docMk/>
            <pc:sldMk cId="283361986" sldId="2147474617"/>
            <ac:spMk id="11" creationId="{38498A61-BC7D-D8F6-C801-DC7984905A63}"/>
          </ac:spMkLst>
        </pc:spChg>
        <pc:spChg chg="mod">
          <ac:chgData name="Beatty, Emma" userId="dd887738-cb83-46e9-b3fd-3fd7a7b744ac" providerId="ADAL" clId="{8AC62FB1-9520-44A5-990E-5EFE19220514}" dt="2026-02-17T10:20:17.893" v="66" actId="790"/>
          <ac:spMkLst>
            <pc:docMk/>
            <pc:sldMk cId="283361986" sldId="2147474617"/>
            <ac:spMk id="15" creationId="{44FD7F18-223B-242F-86B7-DC532944D68A}"/>
          </ac:spMkLst>
        </pc:spChg>
      </pc:sldChg>
      <pc:sldChg chg="modSp mod">
        <pc:chgData name="Beatty, Emma" userId="dd887738-cb83-46e9-b3fd-3fd7a7b744ac" providerId="ADAL" clId="{8AC62FB1-9520-44A5-990E-5EFE19220514}" dt="2026-02-17T10:20:17.893" v="66" actId="790"/>
        <pc:sldMkLst>
          <pc:docMk/>
          <pc:sldMk cId="2656017198" sldId="2147474618"/>
        </pc:sldMkLst>
        <pc:spChg chg="mod">
          <ac:chgData name="Beatty, Emma" userId="dd887738-cb83-46e9-b3fd-3fd7a7b744ac" providerId="ADAL" clId="{8AC62FB1-9520-44A5-990E-5EFE19220514}" dt="2026-02-17T10:20:17.893" v="66" actId="790"/>
          <ac:spMkLst>
            <pc:docMk/>
            <pc:sldMk cId="2656017198" sldId="2147474618"/>
            <ac:spMk id="2" creationId="{52043747-9071-8637-96AC-E3361770420E}"/>
          </ac:spMkLst>
        </pc:spChg>
        <pc:spChg chg="mod">
          <ac:chgData name="Beatty, Emma" userId="dd887738-cb83-46e9-b3fd-3fd7a7b744ac" providerId="ADAL" clId="{8AC62FB1-9520-44A5-990E-5EFE19220514}" dt="2026-02-17T10:20:17.893" v="66" actId="790"/>
          <ac:spMkLst>
            <pc:docMk/>
            <pc:sldMk cId="2656017198" sldId="2147474618"/>
            <ac:spMk id="5" creationId="{E3507500-6EAE-E175-8F53-9213394B2EAB}"/>
          </ac:spMkLst>
        </pc:spChg>
        <pc:spChg chg="mod">
          <ac:chgData name="Beatty, Emma" userId="dd887738-cb83-46e9-b3fd-3fd7a7b744ac" providerId="ADAL" clId="{8AC62FB1-9520-44A5-990E-5EFE19220514}" dt="2026-02-17T10:20:17.893" v="66" actId="790"/>
          <ac:spMkLst>
            <pc:docMk/>
            <pc:sldMk cId="2656017198" sldId="2147474618"/>
            <ac:spMk id="6" creationId="{BC8847A0-E4DA-0D75-F5BB-4E85BA81A977}"/>
          </ac:spMkLst>
        </pc:spChg>
        <pc:spChg chg="mod">
          <ac:chgData name="Beatty, Emma" userId="dd887738-cb83-46e9-b3fd-3fd7a7b744ac" providerId="ADAL" clId="{8AC62FB1-9520-44A5-990E-5EFE19220514}" dt="2026-02-17T10:20:17.893" v="66" actId="790"/>
          <ac:spMkLst>
            <pc:docMk/>
            <pc:sldMk cId="2656017198" sldId="2147474618"/>
            <ac:spMk id="7" creationId="{C8E79FD1-6A39-6F68-B85B-9BC70E6FBDE3}"/>
          </ac:spMkLst>
        </pc:spChg>
        <pc:spChg chg="mod">
          <ac:chgData name="Beatty, Emma" userId="dd887738-cb83-46e9-b3fd-3fd7a7b744ac" providerId="ADAL" clId="{8AC62FB1-9520-44A5-990E-5EFE19220514}" dt="2026-02-17T10:20:17.893" v="66" actId="790"/>
          <ac:spMkLst>
            <pc:docMk/>
            <pc:sldMk cId="2656017198" sldId="2147474618"/>
            <ac:spMk id="10" creationId="{8094EBDE-80C4-A03B-D9F6-6C5968E92CF6}"/>
          </ac:spMkLst>
        </pc:spChg>
        <pc:spChg chg="mod">
          <ac:chgData name="Beatty, Emma" userId="dd887738-cb83-46e9-b3fd-3fd7a7b744ac" providerId="ADAL" clId="{8AC62FB1-9520-44A5-990E-5EFE19220514}" dt="2026-02-17T10:20:17.893" v="66" actId="790"/>
          <ac:spMkLst>
            <pc:docMk/>
            <pc:sldMk cId="2656017198" sldId="2147474618"/>
            <ac:spMk id="12" creationId="{D149A761-5AC5-D66A-65CC-299252E5880A}"/>
          </ac:spMkLst>
        </pc:spChg>
        <pc:spChg chg="mod">
          <ac:chgData name="Beatty, Emma" userId="dd887738-cb83-46e9-b3fd-3fd7a7b744ac" providerId="ADAL" clId="{8AC62FB1-9520-44A5-990E-5EFE19220514}" dt="2026-02-17T10:20:17.893" v="66" actId="790"/>
          <ac:spMkLst>
            <pc:docMk/>
            <pc:sldMk cId="2656017198" sldId="2147474618"/>
            <ac:spMk id="18" creationId="{1D23E723-8A1C-765E-C113-68B4DBE79728}"/>
          </ac:spMkLst>
        </pc:spChg>
      </pc:sldChg>
      <pc:sldChg chg="modSp mod">
        <pc:chgData name="Beatty, Emma" userId="dd887738-cb83-46e9-b3fd-3fd7a7b744ac" providerId="ADAL" clId="{8AC62FB1-9520-44A5-990E-5EFE19220514}" dt="2026-02-17T10:20:17.893" v="66" actId="790"/>
        <pc:sldMkLst>
          <pc:docMk/>
          <pc:sldMk cId="3036325114" sldId="2147474619"/>
        </pc:sldMkLst>
        <pc:spChg chg="mod">
          <ac:chgData name="Beatty, Emma" userId="dd887738-cb83-46e9-b3fd-3fd7a7b744ac" providerId="ADAL" clId="{8AC62FB1-9520-44A5-990E-5EFE19220514}" dt="2026-02-17T10:20:17.893" v="66" actId="790"/>
          <ac:spMkLst>
            <pc:docMk/>
            <pc:sldMk cId="3036325114" sldId="2147474619"/>
            <ac:spMk id="2" creationId="{9B405D96-10BB-A2B0-0024-BDD071F575AA}"/>
          </ac:spMkLst>
        </pc:spChg>
        <pc:spChg chg="mod">
          <ac:chgData name="Beatty, Emma" userId="dd887738-cb83-46e9-b3fd-3fd7a7b744ac" providerId="ADAL" clId="{8AC62FB1-9520-44A5-990E-5EFE19220514}" dt="2026-02-17T10:20:17.893" v="66" actId="790"/>
          <ac:spMkLst>
            <pc:docMk/>
            <pc:sldMk cId="3036325114" sldId="2147474619"/>
            <ac:spMk id="4" creationId="{7804F07E-83A8-3CC7-7B27-69E72FA62CAE}"/>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cdn.cytivalifesciences.com/api/public/content/digi-17851-pdf" TargetMode="External"/><Relationship Id="rId2" Type="http://schemas.openxmlformats.org/officeDocument/2006/relationships/hyperlink" Target="https://cdn.cytivalifesciences.com/api/public/content/oT3ljuvvoE6o8PBCkI_AsA-original?v=087da2e8" TargetMode="External"/><Relationship Id="rId1" Type="http://schemas.openxmlformats.org/officeDocument/2006/relationships/hyperlink" Target="https://cdn.cytivalifesciences.com/api/public/content/92752e19e4434f4181f6ac35add017eb?v=41e364e8" TargetMode="External"/><Relationship Id="rId5" Type="http://schemas.openxmlformats.org/officeDocument/2006/relationships/hyperlink" Target="https://cdn.cytivalifesciences.com/api/public/content/SXOhzNpP_ESqbV72Dm1rbw-pdf" TargetMode="External"/><Relationship Id="rId4" Type="http://schemas.openxmlformats.org/officeDocument/2006/relationships/hyperlink" Target="https://cdn.cytivalifesciences.com/api/public/content/2ufikD1cDUiZ70wL7rZYRg-pdf"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www.cytiva.com/account"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cdn.cytivalifesciences.com/api/public/content/digi-17851-pdf" TargetMode="External"/><Relationship Id="rId2" Type="http://schemas.openxmlformats.org/officeDocument/2006/relationships/hyperlink" Target="https://cdn.cytivalifesciences.com/api/public/content/92752e19e4434f4181f6ac35add017eb?v=41e364e8" TargetMode="External"/><Relationship Id="rId1" Type="http://schemas.openxmlformats.org/officeDocument/2006/relationships/hyperlink" Target="https://cdn.cytivalifesciences.com/api/public/content/oT3ljuvvoE6o8PBCkI_AsA-original?v=087da2e8" TargetMode="External"/><Relationship Id="rId5" Type="http://schemas.openxmlformats.org/officeDocument/2006/relationships/hyperlink" Target="https://cdn.cytivalifesciences.com/api/public/content/SXOhzNpP_ESqbV72Dm1rbw-pdf" TargetMode="External"/><Relationship Id="rId4" Type="http://schemas.openxmlformats.org/officeDocument/2006/relationships/hyperlink" Target="https://cdn.cytivalifesciences.com/api/public/content/2ufikD1cDUiZ70wL7rZYRg-pdf"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www.cytiva.com/accoun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E3C28E-934F-470C-98B2-EB226CDD23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SE"/>
        </a:p>
      </dgm:t>
    </dgm:pt>
    <dgm:pt modelId="{CDBE05D3-D59A-4C92-BBA6-794F72727882}">
      <dgm:prSet/>
      <dgm:spPr/>
      <dgm:t>
        <a:bodyPr/>
        <a:lstStyle/>
        <a:p>
          <a:pPr marL="263525" indent="0" algn="l"/>
          <a:r>
            <a:rPr lang="en-US" b="0" i="0" noProof="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Quality policy</a:t>
          </a:r>
          <a:endParaRPr lang="en-US" b="0" i="0" noProof="0" dirty="0">
            <a:solidFill>
              <a:schemeClr val="bg1"/>
            </a:solidFill>
          </a:endParaRPr>
        </a:p>
      </dgm:t>
    </dgm:pt>
    <dgm:pt modelId="{21B207AE-FE5D-4441-9AC3-356C37C880EF}" type="parTrans" cxnId="{84BE3EE2-F062-4DA4-BBF3-AB150368B2B0}">
      <dgm:prSet/>
      <dgm:spPr/>
      <dgm:t>
        <a:bodyPr/>
        <a:lstStyle/>
        <a:p>
          <a:pPr algn="l"/>
          <a:endParaRPr lang="en-SE">
            <a:solidFill>
              <a:schemeClr val="bg1"/>
            </a:solidFill>
          </a:endParaRPr>
        </a:p>
      </dgm:t>
    </dgm:pt>
    <dgm:pt modelId="{C21CAF37-9216-4F20-93D0-5DFE5F941EA9}" type="sibTrans" cxnId="{84BE3EE2-F062-4DA4-BBF3-AB150368B2B0}">
      <dgm:prSet/>
      <dgm:spPr/>
      <dgm:t>
        <a:bodyPr/>
        <a:lstStyle/>
        <a:p>
          <a:pPr algn="l"/>
          <a:endParaRPr lang="en-SE">
            <a:solidFill>
              <a:schemeClr val="bg1"/>
            </a:solidFill>
          </a:endParaRPr>
        </a:p>
      </dgm:t>
    </dgm:pt>
    <dgm:pt modelId="{D2E28EDD-A077-429A-B860-C0E03F3422A0}">
      <dgm:prSet/>
      <dgm:spPr/>
      <dgm:t>
        <a:bodyPr/>
        <a:lstStyle/>
        <a:p>
          <a:pPr marL="263525" indent="0" algn="l"/>
          <a:r>
            <a:rPr lang="en-US" b="0" i="0" noProof="0" dirty="0" err="1">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Cytiva</a:t>
          </a:r>
          <a:r>
            <a:rPr lang="en-US" b="0" i="0" noProof="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 Rx-360 general quality systems </a:t>
          </a:r>
          <a:br>
            <a:rPr lang="en-US" b="0" i="0" noProof="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br>
          <a:r>
            <a:rPr lang="en-US" b="0" i="0" noProof="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 Questionnaire responses</a:t>
          </a:r>
          <a:endParaRPr lang="en-US" noProof="0" dirty="0">
            <a:solidFill>
              <a:schemeClr val="bg1"/>
            </a:solidFill>
          </a:endParaRPr>
        </a:p>
      </dgm:t>
    </dgm:pt>
    <dgm:pt modelId="{5CF0F49B-3FB1-4604-A459-EADCD64D2094}" type="parTrans" cxnId="{9C340C67-E0CF-4F64-BA87-05C1DE9CE17A}">
      <dgm:prSet/>
      <dgm:spPr/>
      <dgm:t>
        <a:bodyPr/>
        <a:lstStyle/>
        <a:p>
          <a:pPr algn="l"/>
          <a:endParaRPr lang="en-SE">
            <a:solidFill>
              <a:schemeClr val="bg1"/>
            </a:solidFill>
          </a:endParaRPr>
        </a:p>
      </dgm:t>
    </dgm:pt>
    <dgm:pt modelId="{C723531F-582C-43E4-8F00-7C6EED2750B3}" type="sibTrans" cxnId="{9C340C67-E0CF-4F64-BA87-05C1DE9CE17A}">
      <dgm:prSet/>
      <dgm:spPr/>
      <dgm:t>
        <a:bodyPr/>
        <a:lstStyle/>
        <a:p>
          <a:pPr algn="l"/>
          <a:endParaRPr lang="en-SE">
            <a:solidFill>
              <a:schemeClr val="bg1"/>
            </a:solidFill>
          </a:endParaRPr>
        </a:p>
      </dgm:t>
    </dgm:pt>
    <dgm:pt modelId="{57092918-841A-4182-92C3-209868FC802A}">
      <dgm:prSet/>
      <dgm:spPr/>
      <dgm:t>
        <a:bodyPr/>
        <a:lstStyle/>
        <a:p>
          <a:pPr marL="263525" indent="0" algn="l"/>
          <a:r>
            <a:rPr lang="en-US" b="0" i="0" noProof="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Quality management system</a:t>
          </a:r>
          <a:endParaRPr lang="en-US" b="0" i="0" noProof="0" dirty="0">
            <a:solidFill>
              <a:schemeClr val="bg1"/>
            </a:solidFill>
          </a:endParaRPr>
        </a:p>
      </dgm:t>
    </dgm:pt>
    <dgm:pt modelId="{85E6E469-B622-4C06-89FE-02D5D19057B7}" type="parTrans" cxnId="{357EACC6-D99F-440A-AE4A-B90DF11824BE}">
      <dgm:prSet/>
      <dgm:spPr/>
      <dgm:t>
        <a:bodyPr/>
        <a:lstStyle/>
        <a:p>
          <a:pPr algn="l"/>
          <a:endParaRPr lang="en-SE">
            <a:solidFill>
              <a:schemeClr val="bg1"/>
            </a:solidFill>
          </a:endParaRPr>
        </a:p>
      </dgm:t>
    </dgm:pt>
    <dgm:pt modelId="{A9C56A0F-5736-4C78-B9B5-B89350A93071}" type="sibTrans" cxnId="{357EACC6-D99F-440A-AE4A-B90DF11824BE}">
      <dgm:prSet/>
      <dgm:spPr/>
      <dgm:t>
        <a:bodyPr/>
        <a:lstStyle/>
        <a:p>
          <a:pPr algn="l"/>
          <a:endParaRPr lang="en-SE">
            <a:solidFill>
              <a:schemeClr val="bg1"/>
            </a:solidFill>
          </a:endParaRPr>
        </a:p>
      </dgm:t>
    </dgm:pt>
    <dgm:pt modelId="{7030E6A1-F794-4FE7-B7F2-E6937F8B6840}">
      <dgm:prSet/>
      <dgm:spPr/>
      <dgm:t>
        <a:bodyPr/>
        <a:lstStyle/>
        <a:p>
          <a:pPr marL="263525" indent="0" algn="l"/>
          <a:r>
            <a:rPr lang="en-US" b="0" i="0" noProof="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Standard for </a:t>
          </a:r>
          <a:r>
            <a:rPr lang="en-US" b="0" i="0" noProof="0" dirty="0" err="1">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Cytiva</a:t>
          </a:r>
          <a:r>
            <a:rPr lang="en-US" b="0" i="0" noProof="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 change control and notification process </a:t>
          </a:r>
          <a:br>
            <a:rPr lang="en-US" b="0" i="0" noProof="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br>
          <a:r>
            <a:rPr lang="en-US" b="0" i="0" noProof="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for designated products</a:t>
          </a:r>
          <a:endParaRPr lang="en-US" noProof="0" dirty="0">
            <a:solidFill>
              <a:schemeClr val="bg1"/>
            </a:solidFill>
          </a:endParaRPr>
        </a:p>
      </dgm:t>
    </dgm:pt>
    <dgm:pt modelId="{524BE7EB-1980-415D-B37A-2CD66E55FEC6}" type="parTrans" cxnId="{2C9C809F-66F1-4515-A8B8-21464D1CBEE6}">
      <dgm:prSet/>
      <dgm:spPr/>
      <dgm:t>
        <a:bodyPr/>
        <a:lstStyle/>
        <a:p>
          <a:pPr algn="l"/>
          <a:endParaRPr lang="en-SE">
            <a:solidFill>
              <a:schemeClr val="bg1"/>
            </a:solidFill>
          </a:endParaRPr>
        </a:p>
      </dgm:t>
    </dgm:pt>
    <dgm:pt modelId="{C1D8F88E-6232-4C25-B192-8350C78161F1}" type="sibTrans" cxnId="{2C9C809F-66F1-4515-A8B8-21464D1CBEE6}">
      <dgm:prSet/>
      <dgm:spPr/>
      <dgm:t>
        <a:bodyPr/>
        <a:lstStyle/>
        <a:p>
          <a:pPr algn="l"/>
          <a:endParaRPr lang="en-SE">
            <a:solidFill>
              <a:schemeClr val="bg1"/>
            </a:solidFill>
          </a:endParaRPr>
        </a:p>
      </dgm:t>
    </dgm:pt>
    <dgm:pt modelId="{06C061A3-D72E-4A80-9DF3-D851B3628CFE}">
      <dgm:prSet/>
      <dgm:spPr/>
      <dgm:t>
        <a:bodyPr/>
        <a:lstStyle/>
        <a:p>
          <a:pPr marL="263525" indent="0" algn="l"/>
          <a:r>
            <a:rPr lang="en-US" b="0" i="0" noProof="0" dirty="0" err="1">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Cytiva</a:t>
          </a:r>
          <a:r>
            <a:rPr lang="en-US" b="0" i="0" noProof="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 change control and notification process </a:t>
          </a:r>
          <a:br>
            <a:rPr lang="en-US" b="0" i="0" noProof="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br>
          <a:r>
            <a:rPr lang="en-US" b="0" i="0" noProof="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for Pall Medical products</a:t>
          </a:r>
          <a:endParaRPr lang="en-US" noProof="0" dirty="0">
            <a:solidFill>
              <a:schemeClr val="bg1"/>
            </a:solidFill>
          </a:endParaRPr>
        </a:p>
      </dgm:t>
    </dgm:pt>
    <dgm:pt modelId="{18BC6FAA-D23E-454A-8AE4-35C67A745736}" type="parTrans" cxnId="{E6F0C40D-EDF7-40DB-93A3-8024299936CC}">
      <dgm:prSet/>
      <dgm:spPr/>
      <dgm:t>
        <a:bodyPr/>
        <a:lstStyle/>
        <a:p>
          <a:endParaRPr lang="en-SE"/>
        </a:p>
      </dgm:t>
    </dgm:pt>
    <dgm:pt modelId="{0C0CDEE7-C81C-47A9-ADA4-D7471EBB318F}" type="sibTrans" cxnId="{E6F0C40D-EDF7-40DB-93A3-8024299936CC}">
      <dgm:prSet/>
      <dgm:spPr/>
      <dgm:t>
        <a:bodyPr/>
        <a:lstStyle/>
        <a:p>
          <a:endParaRPr lang="en-SE"/>
        </a:p>
      </dgm:t>
    </dgm:pt>
    <dgm:pt modelId="{B1623EA1-3E41-41C8-87AA-E658570FCB97}" type="pres">
      <dgm:prSet presAssocID="{4AE3C28E-934F-470C-98B2-EB226CDD2399}" presName="linear" presStyleCnt="0">
        <dgm:presLayoutVars>
          <dgm:animLvl val="lvl"/>
          <dgm:resizeHandles val="exact"/>
        </dgm:presLayoutVars>
      </dgm:prSet>
      <dgm:spPr/>
    </dgm:pt>
    <dgm:pt modelId="{E3CF3F70-A1E9-41F6-9EFA-97C1DCA565AE}" type="pres">
      <dgm:prSet presAssocID="{D2E28EDD-A077-429A-B860-C0E03F3422A0}" presName="parentText" presStyleLbl="node1" presStyleIdx="0" presStyleCnt="5" custLinFactNeighborY="-56160">
        <dgm:presLayoutVars>
          <dgm:chMax val="0"/>
          <dgm:bulletEnabled val="1"/>
        </dgm:presLayoutVars>
      </dgm:prSet>
      <dgm:spPr/>
    </dgm:pt>
    <dgm:pt modelId="{0BABE8B6-0D20-4011-8F0B-3818661073EA}" type="pres">
      <dgm:prSet presAssocID="{C723531F-582C-43E4-8F00-7C6EED2750B3}" presName="spacer" presStyleCnt="0"/>
      <dgm:spPr/>
    </dgm:pt>
    <dgm:pt modelId="{935A9979-7A0B-4D8F-8F87-A7B11F8230A6}" type="pres">
      <dgm:prSet presAssocID="{CDBE05D3-D59A-4C92-BBA6-794F72727882}" presName="parentText" presStyleLbl="node1" presStyleIdx="1" presStyleCnt="5">
        <dgm:presLayoutVars>
          <dgm:chMax val="0"/>
          <dgm:bulletEnabled val="1"/>
        </dgm:presLayoutVars>
      </dgm:prSet>
      <dgm:spPr/>
    </dgm:pt>
    <dgm:pt modelId="{8A5648DB-BCB2-4D0C-855C-735FE479A6AB}" type="pres">
      <dgm:prSet presAssocID="{C21CAF37-9216-4F20-93D0-5DFE5F941EA9}" presName="spacer" presStyleCnt="0"/>
      <dgm:spPr/>
    </dgm:pt>
    <dgm:pt modelId="{055CA90A-F204-4C2A-96B9-D3D3348F43E3}" type="pres">
      <dgm:prSet presAssocID="{57092918-841A-4182-92C3-209868FC802A}" presName="parentText" presStyleLbl="node1" presStyleIdx="2" presStyleCnt="5">
        <dgm:presLayoutVars>
          <dgm:chMax val="0"/>
          <dgm:bulletEnabled val="1"/>
        </dgm:presLayoutVars>
      </dgm:prSet>
      <dgm:spPr/>
    </dgm:pt>
    <dgm:pt modelId="{6B9980B2-FE69-40FB-88F7-791ECF3DA71D}" type="pres">
      <dgm:prSet presAssocID="{A9C56A0F-5736-4C78-B9B5-B89350A93071}" presName="spacer" presStyleCnt="0"/>
      <dgm:spPr/>
    </dgm:pt>
    <dgm:pt modelId="{4EBA768C-F132-4916-B9D7-2802863AA7A9}" type="pres">
      <dgm:prSet presAssocID="{7030E6A1-F794-4FE7-B7F2-E6937F8B6840}" presName="parentText" presStyleLbl="node1" presStyleIdx="3" presStyleCnt="5">
        <dgm:presLayoutVars>
          <dgm:chMax val="0"/>
          <dgm:bulletEnabled val="1"/>
        </dgm:presLayoutVars>
      </dgm:prSet>
      <dgm:spPr/>
    </dgm:pt>
    <dgm:pt modelId="{81AC8753-6EF3-45D8-8DB4-0D27B78A5DE5}" type="pres">
      <dgm:prSet presAssocID="{C1D8F88E-6232-4C25-B192-8350C78161F1}" presName="spacer" presStyleCnt="0"/>
      <dgm:spPr/>
    </dgm:pt>
    <dgm:pt modelId="{FA0B86F4-F01B-4DF7-8DB2-6E12B58CCA2B}" type="pres">
      <dgm:prSet presAssocID="{06C061A3-D72E-4A80-9DF3-D851B3628CFE}" presName="parentText" presStyleLbl="node1" presStyleIdx="4" presStyleCnt="5">
        <dgm:presLayoutVars>
          <dgm:chMax val="0"/>
          <dgm:bulletEnabled val="1"/>
        </dgm:presLayoutVars>
      </dgm:prSet>
      <dgm:spPr/>
    </dgm:pt>
  </dgm:ptLst>
  <dgm:cxnLst>
    <dgm:cxn modelId="{E6F0C40D-EDF7-40DB-93A3-8024299936CC}" srcId="{4AE3C28E-934F-470C-98B2-EB226CDD2399}" destId="{06C061A3-D72E-4A80-9DF3-D851B3628CFE}" srcOrd="4" destOrd="0" parTransId="{18BC6FAA-D23E-454A-8AE4-35C67A745736}" sibTransId="{0C0CDEE7-C81C-47A9-ADA4-D7471EBB318F}"/>
    <dgm:cxn modelId="{998DB516-1434-4A9F-B0E4-52742EEA777C}" type="presOf" srcId="{D2E28EDD-A077-429A-B860-C0E03F3422A0}" destId="{E3CF3F70-A1E9-41F6-9EFA-97C1DCA565AE}" srcOrd="0" destOrd="0" presId="urn:microsoft.com/office/officeart/2005/8/layout/vList2"/>
    <dgm:cxn modelId="{9C340C67-E0CF-4F64-BA87-05C1DE9CE17A}" srcId="{4AE3C28E-934F-470C-98B2-EB226CDD2399}" destId="{D2E28EDD-A077-429A-B860-C0E03F3422A0}" srcOrd="0" destOrd="0" parTransId="{5CF0F49B-3FB1-4604-A459-EADCD64D2094}" sibTransId="{C723531F-582C-43E4-8F00-7C6EED2750B3}"/>
    <dgm:cxn modelId="{2C9C809F-66F1-4515-A8B8-21464D1CBEE6}" srcId="{4AE3C28E-934F-470C-98B2-EB226CDD2399}" destId="{7030E6A1-F794-4FE7-B7F2-E6937F8B6840}" srcOrd="3" destOrd="0" parTransId="{524BE7EB-1980-415D-B37A-2CD66E55FEC6}" sibTransId="{C1D8F88E-6232-4C25-B192-8350C78161F1}"/>
    <dgm:cxn modelId="{A90F95A6-2B82-4CC8-9F95-574DF409831C}" type="presOf" srcId="{06C061A3-D72E-4A80-9DF3-D851B3628CFE}" destId="{FA0B86F4-F01B-4DF7-8DB2-6E12B58CCA2B}" srcOrd="0" destOrd="0" presId="urn:microsoft.com/office/officeart/2005/8/layout/vList2"/>
    <dgm:cxn modelId="{F53D1AB2-6618-432B-850E-AE514DB82AA0}" type="presOf" srcId="{4AE3C28E-934F-470C-98B2-EB226CDD2399}" destId="{B1623EA1-3E41-41C8-87AA-E658570FCB97}" srcOrd="0" destOrd="0" presId="urn:microsoft.com/office/officeart/2005/8/layout/vList2"/>
    <dgm:cxn modelId="{AE5CBDB4-6BD1-4B9E-AC4A-61915C5ECBD2}" type="presOf" srcId="{CDBE05D3-D59A-4C92-BBA6-794F72727882}" destId="{935A9979-7A0B-4D8F-8F87-A7B11F8230A6}" srcOrd="0" destOrd="0" presId="urn:microsoft.com/office/officeart/2005/8/layout/vList2"/>
    <dgm:cxn modelId="{357EACC6-D99F-440A-AE4A-B90DF11824BE}" srcId="{4AE3C28E-934F-470C-98B2-EB226CDD2399}" destId="{57092918-841A-4182-92C3-209868FC802A}" srcOrd="2" destOrd="0" parTransId="{85E6E469-B622-4C06-89FE-02D5D19057B7}" sibTransId="{A9C56A0F-5736-4C78-B9B5-B89350A93071}"/>
    <dgm:cxn modelId="{B5A1B9C8-4BE6-4B2C-9735-4E598FC315AF}" type="presOf" srcId="{57092918-841A-4182-92C3-209868FC802A}" destId="{055CA90A-F204-4C2A-96B9-D3D3348F43E3}" srcOrd="0" destOrd="0" presId="urn:microsoft.com/office/officeart/2005/8/layout/vList2"/>
    <dgm:cxn modelId="{84BE3EE2-F062-4DA4-BBF3-AB150368B2B0}" srcId="{4AE3C28E-934F-470C-98B2-EB226CDD2399}" destId="{CDBE05D3-D59A-4C92-BBA6-794F72727882}" srcOrd="1" destOrd="0" parTransId="{21B207AE-FE5D-4441-9AC3-356C37C880EF}" sibTransId="{C21CAF37-9216-4F20-93D0-5DFE5F941EA9}"/>
    <dgm:cxn modelId="{5B9465FD-1EF0-458F-88DF-2CD6EBCDCE5B}" type="presOf" srcId="{7030E6A1-F794-4FE7-B7F2-E6937F8B6840}" destId="{4EBA768C-F132-4916-B9D7-2802863AA7A9}" srcOrd="0" destOrd="0" presId="urn:microsoft.com/office/officeart/2005/8/layout/vList2"/>
    <dgm:cxn modelId="{762122ED-DDBE-430E-A9CB-FFB33FBF0024}" type="presParOf" srcId="{B1623EA1-3E41-41C8-87AA-E658570FCB97}" destId="{E3CF3F70-A1E9-41F6-9EFA-97C1DCA565AE}" srcOrd="0" destOrd="0" presId="urn:microsoft.com/office/officeart/2005/8/layout/vList2"/>
    <dgm:cxn modelId="{E548E9D3-1625-4F12-87E3-F219E9615542}" type="presParOf" srcId="{B1623EA1-3E41-41C8-87AA-E658570FCB97}" destId="{0BABE8B6-0D20-4011-8F0B-3818661073EA}" srcOrd="1" destOrd="0" presId="urn:microsoft.com/office/officeart/2005/8/layout/vList2"/>
    <dgm:cxn modelId="{21425235-4E1C-4EB3-8D5E-51A60EF938DD}" type="presParOf" srcId="{B1623EA1-3E41-41C8-87AA-E658570FCB97}" destId="{935A9979-7A0B-4D8F-8F87-A7B11F8230A6}" srcOrd="2" destOrd="0" presId="urn:microsoft.com/office/officeart/2005/8/layout/vList2"/>
    <dgm:cxn modelId="{F190F913-EBEB-45C4-A12B-BA4DACB72A3B}" type="presParOf" srcId="{B1623EA1-3E41-41C8-87AA-E658570FCB97}" destId="{8A5648DB-BCB2-4D0C-855C-735FE479A6AB}" srcOrd="3" destOrd="0" presId="urn:microsoft.com/office/officeart/2005/8/layout/vList2"/>
    <dgm:cxn modelId="{5AA80C69-7C53-439C-B41E-F0DDEFA9A467}" type="presParOf" srcId="{B1623EA1-3E41-41C8-87AA-E658570FCB97}" destId="{055CA90A-F204-4C2A-96B9-D3D3348F43E3}" srcOrd="4" destOrd="0" presId="urn:microsoft.com/office/officeart/2005/8/layout/vList2"/>
    <dgm:cxn modelId="{786A1593-85D4-4947-86D6-9D791C98671A}" type="presParOf" srcId="{B1623EA1-3E41-41C8-87AA-E658570FCB97}" destId="{6B9980B2-FE69-40FB-88F7-791ECF3DA71D}" srcOrd="5" destOrd="0" presId="urn:microsoft.com/office/officeart/2005/8/layout/vList2"/>
    <dgm:cxn modelId="{1CA07CFB-601F-4091-A019-C7BBA1146C3E}" type="presParOf" srcId="{B1623EA1-3E41-41C8-87AA-E658570FCB97}" destId="{4EBA768C-F132-4916-B9D7-2802863AA7A9}" srcOrd="6" destOrd="0" presId="urn:microsoft.com/office/officeart/2005/8/layout/vList2"/>
    <dgm:cxn modelId="{CB74E7F4-78D0-424D-B811-C779F59D50ED}" type="presParOf" srcId="{B1623EA1-3E41-41C8-87AA-E658570FCB97}" destId="{81AC8753-6EF3-45D8-8DB4-0D27B78A5DE5}" srcOrd="7" destOrd="0" presId="urn:microsoft.com/office/officeart/2005/8/layout/vList2"/>
    <dgm:cxn modelId="{04C7C2D9-0733-4E9A-8205-2F0A36DA1621}" type="presParOf" srcId="{B1623EA1-3E41-41C8-87AA-E658570FCB97}" destId="{FA0B86F4-F01B-4DF7-8DB2-6E12B58CCA2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847173-F1EC-440D-95D2-329B747CAF41}" type="doc">
      <dgm:prSet loTypeId="urn:microsoft.com/office/officeart/2005/8/layout/process1" loCatId="process" qsTypeId="urn:microsoft.com/office/officeart/2005/8/quickstyle/simple1" qsCatId="simple" csTypeId="urn:microsoft.com/office/officeart/2005/8/colors/accent1_2" csCatId="accent1" phldr="1"/>
      <dgm:spPr/>
    </dgm:pt>
    <dgm:pt modelId="{7F3A3CD2-3D2A-4E66-9C9A-DE5A0BF20A89}">
      <dgm:prSet phldrT="[Text]"/>
      <dgm:spPr>
        <a:solidFill>
          <a:srgbClr val="33A08C"/>
        </a:solidFill>
      </dgm:spPr>
      <dgm:t>
        <a:bodyPr/>
        <a:lstStyle/>
        <a:p>
          <a:pPr>
            <a:buNone/>
          </a:pPr>
          <a:r>
            <a:rPr lang="en-US" noProof="0" dirty="0"/>
            <a:t>1. Go to </a:t>
          </a:r>
          <a:r>
            <a:rPr lang="en-US" noProof="0" dirty="0">
              <a:solidFill>
                <a:schemeClr val="tx2">
                  <a:lumMod val="20000"/>
                  <a:lumOff val="80000"/>
                </a:schemeClr>
              </a:solidFill>
              <a:hlinkClick xmlns:r="http://schemas.openxmlformats.org/officeDocument/2006/relationships" r:id="rId1">
                <a:extLst>
                  <a:ext uri="{A12FA001-AC4F-418D-AE19-62706E023703}">
                    <ahyp:hlinkClr xmlns:ahyp="http://schemas.microsoft.com/office/drawing/2018/hyperlinkcolor" val="tx"/>
                  </a:ext>
                </a:extLst>
              </a:hlinkClick>
            </a:rPr>
            <a:t>www.cytiva.com/account</a:t>
          </a:r>
          <a:endParaRPr lang="en-US" noProof="0" dirty="0">
            <a:solidFill>
              <a:schemeClr val="tx2">
                <a:lumMod val="20000"/>
                <a:lumOff val="80000"/>
              </a:schemeClr>
            </a:solidFill>
          </a:endParaRPr>
        </a:p>
        <a:p>
          <a:pPr>
            <a:buNone/>
          </a:pPr>
          <a:endParaRPr lang="en-US" noProof="0" dirty="0">
            <a:solidFill>
              <a:schemeClr val="tx2">
                <a:lumMod val="20000"/>
                <a:lumOff val="80000"/>
              </a:schemeClr>
            </a:solidFill>
          </a:endParaRPr>
        </a:p>
      </dgm:t>
    </dgm:pt>
    <dgm:pt modelId="{BE165DCB-90BC-4E0F-9B59-2E38BEFB1561}" type="parTrans" cxnId="{A86990E5-A16D-45B9-8F5B-86010C6CFBC8}">
      <dgm:prSet/>
      <dgm:spPr/>
      <dgm:t>
        <a:bodyPr/>
        <a:lstStyle/>
        <a:p>
          <a:endParaRPr lang="en-US"/>
        </a:p>
      </dgm:t>
    </dgm:pt>
    <dgm:pt modelId="{37E9BF14-3992-4608-823D-44543ADED04B}" type="sibTrans" cxnId="{A86990E5-A16D-45B9-8F5B-86010C6CFBC8}">
      <dgm:prSet/>
      <dgm:spPr>
        <a:solidFill>
          <a:srgbClr val="FFBD9A"/>
        </a:solidFill>
      </dgm:spPr>
      <dgm:t>
        <a:bodyPr/>
        <a:lstStyle/>
        <a:p>
          <a:endParaRPr lang="en-US" noProof="0" dirty="0"/>
        </a:p>
      </dgm:t>
    </dgm:pt>
    <dgm:pt modelId="{08EE8BE5-E862-4ABB-8F42-17D907D83AA0}">
      <dgm:prSet phldrT="[Text]"/>
      <dgm:spPr>
        <a:solidFill>
          <a:srgbClr val="33A08C"/>
        </a:solidFill>
      </dgm:spPr>
      <dgm:t>
        <a:bodyPr/>
        <a:lstStyle/>
        <a:p>
          <a:pPr>
            <a:buNone/>
          </a:pPr>
          <a:r>
            <a:rPr lang="en-US" noProof="0" dirty="0"/>
            <a:t>2. Select ‘Support requests’</a:t>
          </a:r>
        </a:p>
      </dgm:t>
    </dgm:pt>
    <dgm:pt modelId="{D9147857-D8B6-4182-8482-D4DB1F7B476A}" type="parTrans" cxnId="{B6F88851-CBFE-4789-B610-CEFE7037164D}">
      <dgm:prSet/>
      <dgm:spPr/>
      <dgm:t>
        <a:bodyPr/>
        <a:lstStyle/>
        <a:p>
          <a:endParaRPr lang="en-US"/>
        </a:p>
      </dgm:t>
    </dgm:pt>
    <dgm:pt modelId="{C9922067-B14B-49C3-A95A-EDB6A82CF16F}" type="sibTrans" cxnId="{B6F88851-CBFE-4789-B610-CEFE7037164D}">
      <dgm:prSet/>
      <dgm:spPr>
        <a:solidFill>
          <a:srgbClr val="FFBD9A"/>
        </a:solidFill>
      </dgm:spPr>
      <dgm:t>
        <a:bodyPr/>
        <a:lstStyle/>
        <a:p>
          <a:endParaRPr lang="en-US" noProof="0" dirty="0"/>
        </a:p>
      </dgm:t>
    </dgm:pt>
    <dgm:pt modelId="{9CC2192F-B8C8-4E31-87D3-3C604E54D5B9}">
      <dgm:prSet phldrT="[Text]"/>
      <dgm:spPr>
        <a:solidFill>
          <a:srgbClr val="33A08C"/>
        </a:solidFill>
      </dgm:spPr>
      <dgm:t>
        <a:bodyPr/>
        <a:lstStyle/>
        <a:p>
          <a:pPr>
            <a:buNone/>
          </a:pPr>
          <a:r>
            <a:rPr lang="en-US" noProof="0" dirty="0"/>
            <a:t>3. Create case</a:t>
          </a:r>
        </a:p>
      </dgm:t>
    </dgm:pt>
    <dgm:pt modelId="{834AB62C-7FE7-482F-8D04-EE56E679C909}" type="parTrans" cxnId="{323A313F-B501-4029-AB8D-A9E4F4BAFB42}">
      <dgm:prSet/>
      <dgm:spPr/>
      <dgm:t>
        <a:bodyPr/>
        <a:lstStyle/>
        <a:p>
          <a:endParaRPr lang="en-US"/>
        </a:p>
      </dgm:t>
    </dgm:pt>
    <dgm:pt modelId="{39B84762-9DD5-4F1E-87B4-3E097C7D95E7}" type="sibTrans" cxnId="{323A313F-B501-4029-AB8D-A9E4F4BAFB42}">
      <dgm:prSet/>
      <dgm:spPr>
        <a:solidFill>
          <a:srgbClr val="FFBD9A"/>
        </a:solidFill>
      </dgm:spPr>
      <dgm:t>
        <a:bodyPr/>
        <a:lstStyle/>
        <a:p>
          <a:endParaRPr lang="en-US" noProof="0" dirty="0"/>
        </a:p>
      </dgm:t>
    </dgm:pt>
    <dgm:pt modelId="{85EC38C6-27F1-45B2-B449-1E9DCE2DD25D}">
      <dgm:prSet/>
      <dgm:spPr>
        <a:solidFill>
          <a:srgbClr val="33A08C"/>
        </a:solidFill>
      </dgm:spPr>
      <dgm:t>
        <a:bodyPr/>
        <a:lstStyle/>
        <a:p>
          <a:r>
            <a:rPr lang="en-US" noProof="0" dirty="0"/>
            <a:t>4. Follow the Help &amp; Support prompt for:</a:t>
          </a:r>
        </a:p>
      </dgm:t>
    </dgm:pt>
    <dgm:pt modelId="{CCB8170C-8150-412A-8A4A-2F180D702290}" type="parTrans" cxnId="{5F8DA7E3-442E-4BD6-AB32-63B7D0E9F9E6}">
      <dgm:prSet/>
      <dgm:spPr/>
      <dgm:t>
        <a:bodyPr/>
        <a:lstStyle/>
        <a:p>
          <a:endParaRPr lang="en-US"/>
        </a:p>
      </dgm:t>
    </dgm:pt>
    <dgm:pt modelId="{7C5F801A-3E8F-4A29-9833-26C86AFD0C43}" type="sibTrans" cxnId="{5F8DA7E3-442E-4BD6-AB32-63B7D0E9F9E6}">
      <dgm:prSet/>
      <dgm:spPr/>
      <dgm:t>
        <a:bodyPr/>
        <a:lstStyle/>
        <a:p>
          <a:endParaRPr lang="en-US"/>
        </a:p>
      </dgm:t>
    </dgm:pt>
    <dgm:pt modelId="{A901479C-1F55-4A93-B108-B8A54B035025}">
      <dgm:prSet/>
      <dgm:spPr>
        <a:solidFill>
          <a:srgbClr val="33A08C"/>
        </a:solidFill>
      </dgm:spPr>
      <dgm:t>
        <a:bodyPr/>
        <a:lstStyle/>
        <a:p>
          <a:r>
            <a:rPr lang="en-US" noProof="0" dirty="0"/>
            <a:t>Invoice query</a:t>
          </a:r>
        </a:p>
      </dgm:t>
    </dgm:pt>
    <dgm:pt modelId="{0186B913-12F5-44C2-A719-E364D7DD315A}" type="parTrans" cxnId="{3EF5D84C-4A0D-4995-A379-057FB978C7FE}">
      <dgm:prSet/>
      <dgm:spPr/>
      <dgm:t>
        <a:bodyPr/>
        <a:lstStyle/>
        <a:p>
          <a:endParaRPr lang="en-US"/>
        </a:p>
      </dgm:t>
    </dgm:pt>
    <dgm:pt modelId="{85DBDC4C-8ADC-4C60-A755-C3F19332ABA6}" type="sibTrans" cxnId="{3EF5D84C-4A0D-4995-A379-057FB978C7FE}">
      <dgm:prSet/>
      <dgm:spPr/>
      <dgm:t>
        <a:bodyPr/>
        <a:lstStyle/>
        <a:p>
          <a:endParaRPr lang="en-US"/>
        </a:p>
      </dgm:t>
    </dgm:pt>
    <dgm:pt modelId="{3DC10863-12B8-4493-971A-33B4CFB76172}">
      <dgm:prSet/>
      <dgm:spPr>
        <a:solidFill>
          <a:srgbClr val="33A08C"/>
        </a:solidFill>
      </dgm:spPr>
      <dgm:t>
        <a:bodyPr/>
        <a:lstStyle/>
        <a:p>
          <a:r>
            <a:rPr lang="en-US" noProof="0" dirty="0"/>
            <a:t>Order status</a:t>
          </a:r>
        </a:p>
      </dgm:t>
    </dgm:pt>
    <dgm:pt modelId="{9CCD7ED3-15BC-484F-BD29-A9988B50DA20}" type="parTrans" cxnId="{11C01921-BE70-41A1-AEA2-9C2741581C63}">
      <dgm:prSet/>
      <dgm:spPr/>
      <dgm:t>
        <a:bodyPr/>
        <a:lstStyle/>
        <a:p>
          <a:endParaRPr lang="en-US"/>
        </a:p>
      </dgm:t>
    </dgm:pt>
    <dgm:pt modelId="{EA75C664-871F-44F2-93D7-51359D54F58F}" type="sibTrans" cxnId="{11C01921-BE70-41A1-AEA2-9C2741581C63}">
      <dgm:prSet/>
      <dgm:spPr/>
      <dgm:t>
        <a:bodyPr/>
        <a:lstStyle/>
        <a:p>
          <a:endParaRPr lang="en-US"/>
        </a:p>
      </dgm:t>
    </dgm:pt>
    <dgm:pt modelId="{42ACF685-7D6C-4E8F-8259-9855EE2FA5D4}">
      <dgm:prSet/>
      <dgm:spPr>
        <a:solidFill>
          <a:srgbClr val="33A08C"/>
        </a:solidFill>
      </dgm:spPr>
      <dgm:t>
        <a:bodyPr/>
        <a:lstStyle/>
        <a:p>
          <a:r>
            <a:rPr lang="en-US" noProof="0" dirty="0"/>
            <a:t>Price and availability</a:t>
          </a:r>
        </a:p>
      </dgm:t>
    </dgm:pt>
    <dgm:pt modelId="{96CE8AD6-232A-4562-9D78-399A53F367F9}" type="parTrans" cxnId="{A7C8E7ED-1221-4200-A6C3-9DB230B2D11B}">
      <dgm:prSet/>
      <dgm:spPr/>
      <dgm:t>
        <a:bodyPr/>
        <a:lstStyle/>
        <a:p>
          <a:endParaRPr lang="en-US"/>
        </a:p>
      </dgm:t>
    </dgm:pt>
    <dgm:pt modelId="{433A8C16-0223-4EAF-8C79-54C3E35D5EE9}" type="sibTrans" cxnId="{A7C8E7ED-1221-4200-A6C3-9DB230B2D11B}">
      <dgm:prSet/>
      <dgm:spPr/>
      <dgm:t>
        <a:bodyPr/>
        <a:lstStyle/>
        <a:p>
          <a:endParaRPr lang="en-US"/>
        </a:p>
      </dgm:t>
    </dgm:pt>
    <dgm:pt modelId="{33869FEF-9CFE-4899-892E-2DABE0D673C1}">
      <dgm:prSet/>
      <dgm:spPr>
        <a:solidFill>
          <a:srgbClr val="33A08C"/>
        </a:solidFill>
      </dgm:spPr>
      <dgm:t>
        <a:bodyPr/>
        <a:lstStyle/>
        <a:p>
          <a:r>
            <a:rPr lang="en-US" noProof="0" dirty="0"/>
            <a:t>Scientific support</a:t>
          </a:r>
        </a:p>
      </dgm:t>
    </dgm:pt>
    <dgm:pt modelId="{C6BBE6FA-AF8F-4C3A-AF31-84AAB2D88E06}" type="parTrans" cxnId="{E6FD35F4-B2BF-4678-BF28-56E46954F2BF}">
      <dgm:prSet/>
      <dgm:spPr/>
      <dgm:t>
        <a:bodyPr/>
        <a:lstStyle/>
        <a:p>
          <a:endParaRPr lang="en-US"/>
        </a:p>
      </dgm:t>
    </dgm:pt>
    <dgm:pt modelId="{7AF4472E-7B77-4843-BE20-FE47F28736A7}" type="sibTrans" cxnId="{E6FD35F4-B2BF-4678-BF28-56E46954F2BF}">
      <dgm:prSet/>
      <dgm:spPr/>
      <dgm:t>
        <a:bodyPr/>
        <a:lstStyle/>
        <a:p>
          <a:endParaRPr lang="en-US"/>
        </a:p>
      </dgm:t>
    </dgm:pt>
    <dgm:pt modelId="{A4A5B19C-B17B-413C-B698-D285DE5A59CB}" type="pres">
      <dgm:prSet presAssocID="{F1847173-F1EC-440D-95D2-329B747CAF41}" presName="Name0" presStyleCnt="0">
        <dgm:presLayoutVars>
          <dgm:dir/>
          <dgm:resizeHandles val="exact"/>
        </dgm:presLayoutVars>
      </dgm:prSet>
      <dgm:spPr/>
    </dgm:pt>
    <dgm:pt modelId="{B3EB41C3-7270-4AFC-83C4-E058FB0BABCB}" type="pres">
      <dgm:prSet presAssocID="{7F3A3CD2-3D2A-4E66-9C9A-DE5A0BF20A89}" presName="node" presStyleLbl="node1" presStyleIdx="0" presStyleCnt="4">
        <dgm:presLayoutVars>
          <dgm:bulletEnabled val="1"/>
        </dgm:presLayoutVars>
      </dgm:prSet>
      <dgm:spPr/>
    </dgm:pt>
    <dgm:pt modelId="{5B7E9F43-D7E8-4C0B-AA00-472E72D76133}" type="pres">
      <dgm:prSet presAssocID="{37E9BF14-3992-4608-823D-44543ADED04B}" presName="sibTrans" presStyleLbl="sibTrans2D1" presStyleIdx="0" presStyleCnt="3"/>
      <dgm:spPr/>
    </dgm:pt>
    <dgm:pt modelId="{8CFAE47B-ADE7-41E2-8E84-BC913A937AB9}" type="pres">
      <dgm:prSet presAssocID="{37E9BF14-3992-4608-823D-44543ADED04B}" presName="connectorText" presStyleLbl="sibTrans2D1" presStyleIdx="0" presStyleCnt="3"/>
      <dgm:spPr/>
    </dgm:pt>
    <dgm:pt modelId="{587EB139-8726-4A21-B864-31C6E01015BA}" type="pres">
      <dgm:prSet presAssocID="{08EE8BE5-E862-4ABB-8F42-17D907D83AA0}" presName="node" presStyleLbl="node1" presStyleIdx="1" presStyleCnt="4">
        <dgm:presLayoutVars>
          <dgm:bulletEnabled val="1"/>
        </dgm:presLayoutVars>
      </dgm:prSet>
      <dgm:spPr/>
    </dgm:pt>
    <dgm:pt modelId="{4F514C49-1DEF-4C27-AEA9-0F00A6736428}" type="pres">
      <dgm:prSet presAssocID="{C9922067-B14B-49C3-A95A-EDB6A82CF16F}" presName="sibTrans" presStyleLbl="sibTrans2D1" presStyleIdx="1" presStyleCnt="3"/>
      <dgm:spPr/>
    </dgm:pt>
    <dgm:pt modelId="{BD2ABD99-F328-4C3A-86D7-A9B5F5C623E4}" type="pres">
      <dgm:prSet presAssocID="{C9922067-B14B-49C3-A95A-EDB6A82CF16F}" presName="connectorText" presStyleLbl="sibTrans2D1" presStyleIdx="1" presStyleCnt="3"/>
      <dgm:spPr/>
    </dgm:pt>
    <dgm:pt modelId="{CB3EE2DE-67F8-4ED0-983D-F70697793276}" type="pres">
      <dgm:prSet presAssocID="{9CC2192F-B8C8-4E31-87D3-3C604E54D5B9}" presName="node" presStyleLbl="node1" presStyleIdx="2" presStyleCnt="4">
        <dgm:presLayoutVars>
          <dgm:bulletEnabled val="1"/>
        </dgm:presLayoutVars>
      </dgm:prSet>
      <dgm:spPr/>
    </dgm:pt>
    <dgm:pt modelId="{4C60B987-AB0B-424B-B4AB-B84C22DCCE87}" type="pres">
      <dgm:prSet presAssocID="{39B84762-9DD5-4F1E-87B4-3E097C7D95E7}" presName="sibTrans" presStyleLbl="sibTrans2D1" presStyleIdx="2" presStyleCnt="3" custAng="2004410" custLinFactNeighborX="6434" custLinFactNeighborY="38308"/>
      <dgm:spPr/>
    </dgm:pt>
    <dgm:pt modelId="{D7F8CBC9-39C1-4D5D-B8B1-98C8F68F9690}" type="pres">
      <dgm:prSet presAssocID="{39B84762-9DD5-4F1E-87B4-3E097C7D95E7}" presName="connectorText" presStyleLbl="sibTrans2D1" presStyleIdx="2" presStyleCnt="3"/>
      <dgm:spPr/>
    </dgm:pt>
    <dgm:pt modelId="{534A1206-8B53-4577-896B-FEA188A4FAA7}" type="pres">
      <dgm:prSet presAssocID="{85EC38C6-27F1-45B2-B449-1E9DCE2DD25D}" presName="node" presStyleLbl="node1" presStyleIdx="3" presStyleCnt="4">
        <dgm:presLayoutVars>
          <dgm:bulletEnabled val="1"/>
        </dgm:presLayoutVars>
      </dgm:prSet>
      <dgm:spPr/>
    </dgm:pt>
  </dgm:ptLst>
  <dgm:cxnLst>
    <dgm:cxn modelId="{0E62C811-FF95-45DB-BB7F-1B1EA0168A73}" type="presOf" srcId="{A901479C-1F55-4A93-B108-B8A54B035025}" destId="{534A1206-8B53-4577-896B-FEA188A4FAA7}" srcOrd="0" destOrd="1" presId="urn:microsoft.com/office/officeart/2005/8/layout/process1"/>
    <dgm:cxn modelId="{3180B116-12B3-420F-8B13-0D86FB99275C}" type="presOf" srcId="{7F3A3CD2-3D2A-4E66-9C9A-DE5A0BF20A89}" destId="{B3EB41C3-7270-4AFC-83C4-E058FB0BABCB}" srcOrd="0" destOrd="0" presId="urn:microsoft.com/office/officeart/2005/8/layout/process1"/>
    <dgm:cxn modelId="{16C51920-C180-4B42-BE44-68D58ED1DBD6}" type="presOf" srcId="{9CC2192F-B8C8-4E31-87D3-3C604E54D5B9}" destId="{CB3EE2DE-67F8-4ED0-983D-F70697793276}" srcOrd="0" destOrd="0" presId="urn:microsoft.com/office/officeart/2005/8/layout/process1"/>
    <dgm:cxn modelId="{11C01921-BE70-41A1-AEA2-9C2741581C63}" srcId="{85EC38C6-27F1-45B2-B449-1E9DCE2DD25D}" destId="{3DC10863-12B8-4493-971A-33B4CFB76172}" srcOrd="1" destOrd="0" parTransId="{9CCD7ED3-15BC-484F-BD29-A9988B50DA20}" sibTransId="{EA75C664-871F-44F2-93D7-51359D54F58F}"/>
    <dgm:cxn modelId="{323A313F-B501-4029-AB8D-A9E4F4BAFB42}" srcId="{F1847173-F1EC-440D-95D2-329B747CAF41}" destId="{9CC2192F-B8C8-4E31-87D3-3C604E54D5B9}" srcOrd="2" destOrd="0" parTransId="{834AB62C-7FE7-482F-8D04-EE56E679C909}" sibTransId="{39B84762-9DD5-4F1E-87B4-3E097C7D95E7}"/>
    <dgm:cxn modelId="{08790667-2ECA-42BD-96AA-29EC62BE98DC}" type="presOf" srcId="{C9922067-B14B-49C3-A95A-EDB6A82CF16F}" destId="{4F514C49-1DEF-4C27-AEA9-0F00A6736428}" srcOrd="0" destOrd="0" presId="urn:microsoft.com/office/officeart/2005/8/layout/process1"/>
    <dgm:cxn modelId="{3EF5D84C-4A0D-4995-A379-057FB978C7FE}" srcId="{85EC38C6-27F1-45B2-B449-1E9DCE2DD25D}" destId="{A901479C-1F55-4A93-B108-B8A54B035025}" srcOrd="0" destOrd="0" parTransId="{0186B913-12F5-44C2-A719-E364D7DD315A}" sibTransId="{85DBDC4C-8ADC-4C60-A755-C3F19332ABA6}"/>
    <dgm:cxn modelId="{B6F88851-CBFE-4789-B610-CEFE7037164D}" srcId="{F1847173-F1EC-440D-95D2-329B747CAF41}" destId="{08EE8BE5-E862-4ABB-8F42-17D907D83AA0}" srcOrd="1" destOrd="0" parTransId="{D9147857-D8B6-4182-8482-D4DB1F7B476A}" sibTransId="{C9922067-B14B-49C3-A95A-EDB6A82CF16F}"/>
    <dgm:cxn modelId="{F6FDF97B-36B4-405B-9FE8-ED28D211744D}" type="presOf" srcId="{08EE8BE5-E862-4ABB-8F42-17D907D83AA0}" destId="{587EB139-8726-4A21-B864-31C6E01015BA}" srcOrd="0" destOrd="0" presId="urn:microsoft.com/office/officeart/2005/8/layout/process1"/>
    <dgm:cxn modelId="{9CF18C82-576F-4739-9F32-BC9DB8178959}" type="presOf" srcId="{37E9BF14-3992-4608-823D-44543ADED04B}" destId="{5B7E9F43-D7E8-4C0B-AA00-472E72D76133}" srcOrd="0" destOrd="0" presId="urn:microsoft.com/office/officeart/2005/8/layout/process1"/>
    <dgm:cxn modelId="{1EDF4A86-A2E3-49B9-99F7-D84933EA58D8}" type="presOf" srcId="{F1847173-F1EC-440D-95D2-329B747CAF41}" destId="{A4A5B19C-B17B-413C-B698-D285DE5A59CB}" srcOrd="0" destOrd="0" presId="urn:microsoft.com/office/officeart/2005/8/layout/process1"/>
    <dgm:cxn modelId="{EA496EB0-9561-4CAC-BADC-0BE494792319}" type="presOf" srcId="{3DC10863-12B8-4493-971A-33B4CFB76172}" destId="{534A1206-8B53-4577-896B-FEA188A4FAA7}" srcOrd="0" destOrd="2" presId="urn:microsoft.com/office/officeart/2005/8/layout/process1"/>
    <dgm:cxn modelId="{375045BA-714A-4511-89B1-EA82D783C9C2}" type="presOf" srcId="{33869FEF-9CFE-4899-892E-2DABE0D673C1}" destId="{534A1206-8B53-4577-896B-FEA188A4FAA7}" srcOrd="0" destOrd="4" presId="urn:microsoft.com/office/officeart/2005/8/layout/process1"/>
    <dgm:cxn modelId="{CA4E2BBC-E480-4190-A145-8D159C31B99B}" type="presOf" srcId="{39B84762-9DD5-4F1E-87B4-3E097C7D95E7}" destId="{D7F8CBC9-39C1-4D5D-B8B1-98C8F68F9690}" srcOrd="1" destOrd="0" presId="urn:microsoft.com/office/officeart/2005/8/layout/process1"/>
    <dgm:cxn modelId="{9F451DC6-B21F-40D4-BECF-9CCA00406D98}" type="presOf" srcId="{37E9BF14-3992-4608-823D-44543ADED04B}" destId="{8CFAE47B-ADE7-41E2-8E84-BC913A937AB9}" srcOrd="1" destOrd="0" presId="urn:microsoft.com/office/officeart/2005/8/layout/process1"/>
    <dgm:cxn modelId="{CF1CB2D0-9B32-4D4E-ADB6-627E33BE5895}" type="presOf" srcId="{42ACF685-7D6C-4E8F-8259-9855EE2FA5D4}" destId="{534A1206-8B53-4577-896B-FEA188A4FAA7}" srcOrd="0" destOrd="3" presId="urn:microsoft.com/office/officeart/2005/8/layout/process1"/>
    <dgm:cxn modelId="{5F8DA7E3-442E-4BD6-AB32-63B7D0E9F9E6}" srcId="{F1847173-F1EC-440D-95D2-329B747CAF41}" destId="{85EC38C6-27F1-45B2-B449-1E9DCE2DD25D}" srcOrd="3" destOrd="0" parTransId="{CCB8170C-8150-412A-8A4A-2F180D702290}" sibTransId="{7C5F801A-3E8F-4A29-9833-26C86AFD0C43}"/>
    <dgm:cxn modelId="{3EC00CE4-A260-4261-8CE5-C6875B5D617A}" type="presOf" srcId="{39B84762-9DD5-4F1E-87B4-3E097C7D95E7}" destId="{4C60B987-AB0B-424B-B4AB-B84C22DCCE87}" srcOrd="0" destOrd="0" presId="urn:microsoft.com/office/officeart/2005/8/layout/process1"/>
    <dgm:cxn modelId="{A86990E5-A16D-45B9-8F5B-86010C6CFBC8}" srcId="{F1847173-F1EC-440D-95D2-329B747CAF41}" destId="{7F3A3CD2-3D2A-4E66-9C9A-DE5A0BF20A89}" srcOrd="0" destOrd="0" parTransId="{BE165DCB-90BC-4E0F-9B59-2E38BEFB1561}" sibTransId="{37E9BF14-3992-4608-823D-44543ADED04B}"/>
    <dgm:cxn modelId="{A7C8E7ED-1221-4200-A6C3-9DB230B2D11B}" srcId="{85EC38C6-27F1-45B2-B449-1E9DCE2DD25D}" destId="{42ACF685-7D6C-4E8F-8259-9855EE2FA5D4}" srcOrd="2" destOrd="0" parTransId="{96CE8AD6-232A-4562-9D78-399A53F367F9}" sibTransId="{433A8C16-0223-4EAF-8C79-54C3E35D5EE9}"/>
    <dgm:cxn modelId="{E6FD35F4-B2BF-4678-BF28-56E46954F2BF}" srcId="{85EC38C6-27F1-45B2-B449-1E9DCE2DD25D}" destId="{33869FEF-9CFE-4899-892E-2DABE0D673C1}" srcOrd="3" destOrd="0" parTransId="{C6BBE6FA-AF8F-4C3A-AF31-84AAB2D88E06}" sibTransId="{7AF4472E-7B77-4843-BE20-FE47F28736A7}"/>
    <dgm:cxn modelId="{BAA602F6-303C-46E0-8CDE-F2B0D52B142C}" type="presOf" srcId="{85EC38C6-27F1-45B2-B449-1E9DCE2DD25D}" destId="{534A1206-8B53-4577-896B-FEA188A4FAA7}" srcOrd="0" destOrd="0" presId="urn:microsoft.com/office/officeart/2005/8/layout/process1"/>
    <dgm:cxn modelId="{C9D7F5FE-DD30-4CC0-95EE-4F64A977BA9E}" type="presOf" srcId="{C9922067-B14B-49C3-A95A-EDB6A82CF16F}" destId="{BD2ABD99-F328-4C3A-86D7-A9B5F5C623E4}" srcOrd="1" destOrd="0" presId="urn:microsoft.com/office/officeart/2005/8/layout/process1"/>
    <dgm:cxn modelId="{6CF7367F-F8DC-4AEA-B699-F266F47F6B12}" type="presParOf" srcId="{A4A5B19C-B17B-413C-B698-D285DE5A59CB}" destId="{B3EB41C3-7270-4AFC-83C4-E058FB0BABCB}" srcOrd="0" destOrd="0" presId="urn:microsoft.com/office/officeart/2005/8/layout/process1"/>
    <dgm:cxn modelId="{7C6A2A48-481E-4EC0-A342-8091496FEFEC}" type="presParOf" srcId="{A4A5B19C-B17B-413C-B698-D285DE5A59CB}" destId="{5B7E9F43-D7E8-4C0B-AA00-472E72D76133}" srcOrd="1" destOrd="0" presId="urn:microsoft.com/office/officeart/2005/8/layout/process1"/>
    <dgm:cxn modelId="{73E4A84E-0EE3-481D-8D7C-79F98CD0EBBA}" type="presParOf" srcId="{5B7E9F43-D7E8-4C0B-AA00-472E72D76133}" destId="{8CFAE47B-ADE7-41E2-8E84-BC913A937AB9}" srcOrd="0" destOrd="0" presId="urn:microsoft.com/office/officeart/2005/8/layout/process1"/>
    <dgm:cxn modelId="{81B976C3-64EB-46B5-AEBE-6BB2179D20C0}" type="presParOf" srcId="{A4A5B19C-B17B-413C-B698-D285DE5A59CB}" destId="{587EB139-8726-4A21-B864-31C6E01015BA}" srcOrd="2" destOrd="0" presId="urn:microsoft.com/office/officeart/2005/8/layout/process1"/>
    <dgm:cxn modelId="{D74A9A97-9765-4685-B058-D29B25040607}" type="presParOf" srcId="{A4A5B19C-B17B-413C-B698-D285DE5A59CB}" destId="{4F514C49-1DEF-4C27-AEA9-0F00A6736428}" srcOrd="3" destOrd="0" presId="urn:microsoft.com/office/officeart/2005/8/layout/process1"/>
    <dgm:cxn modelId="{9602D3EE-5065-4AFD-A718-1DFBB894DCC5}" type="presParOf" srcId="{4F514C49-1DEF-4C27-AEA9-0F00A6736428}" destId="{BD2ABD99-F328-4C3A-86D7-A9B5F5C623E4}" srcOrd="0" destOrd="0" presId="urn:microsoft.com/office/officeart/2005/8/layout/process1"/>
    <dgm:cxn modelId="{2594AD6D-A450-4204-A4DE-034740865DF3}" type="presParOf" srcId="{A4A5B19C-B17B-413C-B698-D285DE5A59CB}" destId="{CB3EE2DE-67F8-4ED0-983D-F70697793276}" srcOrd="4" destOrd="0" presId="urn:microsoft.com/office/officeart/2005/8/layout/process1"/>
    <dgm:cxn modelId="{7D4C6E32-3024-4BC7-8123-1B213C7F0639}" type="presParOf" srcId="{A4A5B19C-B17B-413C-B698-D285DE5A59CB}" destId="{4C60B987-AB0B-424B-B4AB-B84C22DCCE87}" srcOrd="5" destOrd="0" presId="urn:microsoft.com/office/officeart/2005/8/layout/process1"/>
    <dgm:cxn modelId="{C8AA9B17-4CB4-4888-8E21-9A4350AEA966}" type="presParOf" srcId="{4C60B987-AB0B-424B-B4AB-B84C22DCCE87}" destId="{D7F8CBC9-39C1-4D5D-B8B1-98C8F68F9690}" srcOrd="0" destOrd="0" presId="urn:microsoft.com/office/officeart/2005/8/layout/process1"/>
    <dgm:cxn modelId="{B68C1ABD-96B8-4FFC-922D-0F18F965F57E}" type="presParOf" srcId="{A4A5B19C-B17B-413C-B698-D285DE5A59CB}" destId="{534A1206-8B53-4577-896B-FEA188A4FAA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F3F70-A1E9-41F6-9EFA-97C1DCA565AE}">
      <dsp:nvSpPr>
        <dsp:cNvPr id="0" name=""/>
        <dsp:cNvSpPr/>
      </dsp:nvSpPr>
      <dsp:spPr>
        <a:xfrm>
          <a:off x="0" y="0"/>
          <a:ext cx="7273925" cy="79560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63525" lvl="0" indent="0" algn="l" defTabSz="889000">
            <a:lnSpc>
              <a:spcPct val="90000"/>
            </a:lnSpc>
            <a:spcBef>
              <a:spcPct val="0"/>
            </a:spcBef>
            <a:spcAft>
              <a:spcPct val="35000"/>
            </a:spcAft>
            <a:buNone/>
          </a:pPr>
          <a:r>
            <a:rPr lang="en-US" sz="2000" b="0" i="0" kern="1200" noProof="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Cytiva</a:t>
          </a:r>
          <a:r>
            <a:rPr lang="en-US" sz="2000" b="0" i="0" kern="1200" noProof="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 Rx-360 general quality systems </a:t>
          </a:r>
          <a:br>
            <a:rPr lang="en-US" sz="2000" b="0" i="0" kern="1200" noProof="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br>
          <a:r>
            <a:rPr lang="en-US" sz="2000" b="0" i="0" kern="1200" noProof="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 Questionnaire responses</a:t>
          </a:r>
          <a:endParaRPr lang="en-US" sz="2000" kern="1200" noProof="0" dirty="0">
            <a:solidFill>
              <a:schemeClr val="bg1"/>
            </a:solidFill>
          </a:endParaRPr>
        </a:p>
      </dsp:txBody>
      <dsp:txXfrm>
        <a:off x="38838" y="38838"/>
        <a:ext cx="7196249" cy="717924"/>
      </dsp:txXfrm>
    </dsp:sp>
    <dsp:sp modelId="{935A9979-7A0B-4D8F-8F87-A7B11F8230A6}">
      <dsp:nvSpPr>
        <dsp:cNvPr id="0" name=""/>
        <dsp:cNvSpPr/>
      </dsp:nvSpPr>
      <dsp:spPr>
        <a:xfrm>
          <a:off x="0" y="874662"/>
          <a:ext cx="7273925" cy="79560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63525" lvl="0" indent="0" algn="l" defTabSz="889000">
            <a:lnSpc>
              <a:spcPct val="90000"/>
            </a:lnSpc>
            <a:spcBef>
              <a:spcPct val="0"/>
            </a:spcBef>
            <a:spcAft>
              <a:spcPct val="35000"/>
            </a:spcAft>
            <a:buNone/>
          </a:pPr>
          <a:r>
            <a:rPr lang="en-US" sz="2000" b="0" i="0" kern="1200" noProof="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Quality policy</a:t>
          </a:r>
          <a:endParaRPr lang="en-US" sz="2000" b="0" i="0" kern="1200" noProof="0" dirty="0">
            <a:solidFill>
              <a:schemeClr val="bg1"/>
            </a:solidFill>
          </a:endParaRPr>
        </a:p>
      </dsp:txBody>
      <dsp:txXfrm>
        <a:off x="38838" y="913500"/>
        <a:ext cx="7196249" cy="717924"/>
      </dsp:txXfrm>
    </dsp:sp>
    <dsp:sp modelId="{055CA90A-F204-4C2A-96B9-D3D3348F43E3}">
      <dsp:nvSpPr>
        <dsp:cNvPr id="0" name=""/>
        <dsp:cNvSpPr/>
      </dsp:nvSpPr>
      <dsp:spPr>
        <a:xfrm>
          <a:off x="0" y="1727862"/>
          <a:ext cx="7273925" cy="79560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63525" lvl="0" indent="0" algn="l" defTabSz="889000">
            <a:lnSpc>
              <a:spcPct val="90000"/>
            </a:lnSpc>
            <a:spcBef>
              <a:spcPct val="0"/>
            </a:spcBef>
            <a:spcAft>
              <a:spcPct val="35000"/>
            </a:spcAft>
            <a:buNone/>
          </a:pPr>
          <a:r>
            <a:rPr lang="en-US" sz="2000" b="0" i="0" kern="1200" noProof="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Quality management system</a:t>
          </a:r>
          <a:endParaRPr lang="en-US" sz="2000" b="0" i="0" kern="1200" noProof="0" dirty="0">
            <a:solidFill>
              <a:schemeClr val="bg1"/>
            </a:solidFill>
          </a:endParaRPr>
        </a:p>
      </dsp:txBody>
      <dsp:txXfrm>
        <a:off x="38838" y="1766700"/>
        <a:ext cx="7196249" cy="717924"/>
      </dsp:txXfrm>
    </dsp:sp>
    <dsp:sp modelId="{4EBA768C-F132-4916-B9D7-2802863AA7A9}">
      <dsp:nvSpPr>
        <dsp:cNvPr id="0" name=""/>
        <dsp:cNvSpPr/>
      </dsp:nvSpPr>
      <dsp:spPr>
        <a:xfrm>
          <a:off x="0" y="2581062"/>
          <a:ext cx="7273925" cy="79560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63525" lvl="0" indent="0" algn="l" defTabSz="889000">
            <a:lnSpc>
              <a:spcPct val="90000"/>
            </a:lnSpc>
            <a:spcBef>
              <a:spcPct val="0"/>
            </a:spcBef>
            <a:spcAft>
              <a:spcPct val="35000"/>
            </a:spcAft>
            <a:buNone/>
          </a:pPr>
          <a:r>
            <a:rPr lang="en-US" sz="2000" b="0" i="0" kern="1200" noProof="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Standard for </a:t>
          </a:r>
          <a:r>
            <a:rPr lang="en-US" sz="2000" b="0" i="0" kern="1200" noProof="0" dirty="0" err="1">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Cytiva</a:t>
          </a:r>
          <a:r>
            <a:rPr lang="en-US" sz="2000" b="0" i="0" kern="1200" noProof="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 change control and notification process </a:t>
          </a:r>
          <a:br>
            <a:rPr lang="en-US" sz="2000" b="0" i="0" kern="1200" noProof="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br>
          <a:r>
            <a:rPr lang="en-US" sz="2000" b="0" i="0" kern="1200" noProof="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for designated products</a:t>
          </a:r>
          <a:endParaRPr lang="en-US" sz="2000" kern="1200" noProof="0" dirty="0">
            <a:solidFill>
              <a:schemeClr val="bg1"/>
            </a:solidFill>
          </a:endParaRPr>
        </a:p>
      </dsp:txBody>
      <dsp:txXfrm>
        <a:off x="38838" y="2619900"/>
        <a:ext cx="7196249" cy="717924"/>
      </dsp:txXfrm>
    </dsp:sp>
    <dsp:sp modelId="{FA0B86F4-F01B-4DF7-8DB2-6E12B58CCA2B}">
      <dsp:nvSpPr>
        <dsp:cNvPr id="0" name=""/>
        <dsp:cNvSpPr/>
      </dsp:nvSpPr>
      <dsp:spPr>
        <a:xfrm>
          <a:off x="0" y="3434262"/>
          <a:ext cx="7273925" cy="79560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63525" lvl="0" indent="0" algn="l" defTabSz="889000">
            <a:lnSpc>
              <a:spcPct val="90000"/>
            </a:lnSpc>
            <a:spcBef>
              <a:spcPct val="0"/>
            </a:spcBef>
            <a:spcAft>
              <a:spcPct val="35000"/>
            </a:spcAft>
            <a:buNone/>
          </a:pPr>
          <a:r>
            <a:rPr lang="en-US" sz="2000" b="0" i="0" kern="1200" noProof="0" dirty="0" err="1">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Cytiva</a:t>
          </a:r>
          <a:r>
            <a:rPr lang="en-US" sz="2000" b="0" i="0" kern="1200" noProof="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 change control and notification process </a:t>
          </a:r>
          <a:br>
            <a:rPr lang="en-US" sz="2000" b="0" i="0" kern="1200" noProof="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br>
          <a:r>
            <a:rPr lang="en-US" sz="2000" b="0" i="0" kern="1200" noProof="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for Pall Medical products</a:t>
          </a:r>
          <a:endParaRPr lang="en-US" sz="2000" kern="1200" noProof="0" dirty="0">
            <a:solidFill>
              <a:schemeClr val="bg1"/>
            </a:solidFill>
          </a:endParaRPr>
        </a:p>
      </dsp:txBody>
      <dsp:txXfrm>
        <a:off x="38838" y="3473100"/>
        <a:ext cx="7196249" cy="71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B41C3-7270-4AFC-83C4-E058FB0BABCB}">
      <dsp:nvSpPr>
        <dsp:cNvPr id="0" name=""/>
        <dsp:cNvSpPr/>
      </dsp:nvSpPr>
      <dsp:spPr>
        <a:xfrm>
          <a:off x="4874" y="774473"/>
          <a:ext cx="2131139" cy="1338621"/>
        </a:xfrm>
        <a:prstGeom prst="roundRect">
          <a:avLst>
            <a:gd name="adj" fmla="val 10000"/>
          </a:avLst>
        </a:prstGeom>
        <a:solidFill>
          <a:srgbClr val="33A08C"/>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noProof="0" dirty="0"/>
            <a:t>1. Go to </a:t>
          </a:r>
          <a:r>
            <a:rPr lang="en-US" sz="1400" kern="1200" noProof="0" dirty="0">
              <a:solidFill>
                <a:schemeClr val="tx2">
                  <a:lumMod val="20000"/>
                  <a:lumOff val="80000"/>
                </a:schemeClr>
              </a:solidFill>
              <a:hlinkClick xmlns:r="http://schemas.openxmlformats.org/officeDocument/2006/relationships" r:id="rId1">
                <a:extLst>
                  <a:ext uri="{A12FA001-AC4F-418D-AE19-62706E023703}">
                    <ahyp:hlinkClr xmlns:ahyp="http://schemas.microsoft.com/office/drawing/2018/hyperlinkcolor" val="tx"/>
                  </a:ext>
                </a:extLst>
              </a:hlinkClick>
            </a:rPr>
            <a:t>www.cytiva.com/account</a:t>
          </a:r>
          <a:endParaRPr lang="en-US" sz="1400" kern="1200" noProof="0" dirty="0">
            <a:solidFill>
              <a:schemeClr val="tx2">
                <a:lumMod val="20000"/>
                <a:lumOff val="80000"/>
              </a:schemeClr>
            </a:solidFill>
          </a:endParaRPr>
        </a:p>
        <a:p>
          <a:pPr marL="0" lvl="0" indent="0" algn="ctr" defTabSz="622300">
            <a:lnSpc>
              <a:spcPct val="90000"/>
            </a:lnSpc>
            <a:spcBef>
              <a:spcPct val="0"/>
            </a:spcBef>
            <a:spcAft>
              <a:spcPct val="35000"/>
            </a:spcAft>
            <a:buNone/>
          </a:pPr>
          <a:endParaRPr lang="en-US" sz="1400" kern="1200" noProof="0" dirty="0">
            <a:solidFill>
              <a:schemeClr val="tx2">
                <a:lumMod val="20000"/>
                <a:lumOff val="80000"/>
              </a:schemeClr>
            </a:solidFill>
          </a:endParaRPr>
        </a:p>
      </dsp:txBody>
      <dsp:txXfrm>
        <a:off x="44081" y="813680"/>
        <a:ext cx="2052725" cy="1260207"/>
      </dsp:txXfrm>
    </dsp:sp>
    <dsp:sp modelId="{5B7E9F43-D7E8-4C0B-AA00-472E72D76133}">
      <dsp:nvSpPr>
        <dsp:cNvPr id="0" name=""/>
        <dsp:cNvSpPr/>
      </dsp:nvSpPr>
      <dsp:spPr>
        <a:xfrm>
          <a:off x="2349127" y="1179522"/>
          <a:ext cx="451801" cy="528522"/>
        </a:xfrm>
        <a:prstGeom prst="rightArrow">
          <a:avLst>
            <a:gd name="adj1" fmla="val 60000"/>
            <a:gd name="adj2" fmla="val 50000"/>
          </a:avLst>
        </a:prstGeom>
        <a:solidFill>
          <a:srgbClr val="FFBD9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noProof="0" dirty="0"/>
        </a:p>
      </dsp:txBody>
      <dsp:txXfrm>
        <a:off x="2349127" y="1285226"/>
        <a:ext cx="316261" cy="317114"/>
      </dsp:txXfrm>
    </dsp:sp>
    <dsp:sp modelId="{587EB139-8726-4A21-B864-31C6E01015BA}">
      <dsp:nvSpPr>
        <dsp:cNvPr id="0" name=""/>
        <dsp:cNvSpPr/>
      </dsp:nvSpPr>
      <dsp:spPr>
        <a:xfrm>
          <a:off x="2988469" y="774473"/>
          <a:ext cx="2131139" cy="1338621"/>
        </a:xfrm>
        <a:prstGeom prst="roundRect">
          <a:avLst>
            <a:gd name="adj" fmla="val 10000"/>
          </a:avLst>
        </a:prstGeom>
        <a:solidFill>
          <a:srgbClr val="33A08C"/>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noProof="0" dirty="0"/>
            <a:t>2. Select ‘Support requests’</a:t>
          </a:r>
        </a:p>
      </dsp:txBody>
      <dsp:txXfrm>
        <a:off x="3027676" y="813680"/>
        <a:ext cx="2052725" cy="1260207"/>
      </dsp:txXfrm>
    </dsp:sp>
    <dsp:sp modelId="{4F514C49-1DEF-4C27-AEA9-0F00A6736428}">
      <dsp:nvSpPr>
        <dsp:cNvPr id="0" name=""/>
        <dsp:cNvSpPr/>
      </dsp:nvSpPr>
      <dsp:spPr>
        <a:xfrm>
          <a:off x="5332722" y="1179522"/>
          <a:ext cx="451801" cy="528522"/>
        </a:xfrm>
        <a:prstGeom prst="rightArrow">
          <a:avLst>
            <a:gd name="adj1" fmla="val 60000"/>
            <a:gd name="adj2" fmla="val 50000"/>
          </a:avLst>
        </a:prstGeom>
        <a:solidFill>
          <a:srgbClr val="FFBD9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noProof="0" dirty="0"/>
        </a:p>
      </dsp:txBody>
      <dsp:txXfrm>
        <a:off x="5332722" y="1285226"/>
        <a:ext cx="316261" cy="317114"/>
      </dsp:txXfrm>
    </dsp:sp>
    <dsp:sp modelId="{CB3EE2DE-67F8-4ED0-983D-F70697793276}">
      <dsp:nvSpPr>
        <dsp:cNvPr id="0" name=""/>
        <dsp:cNvSpPr/>
      </dsp:nvSpPr>
      <dsp:spPr>
        <a:xfrm>
          <a:off x="5972063" y="774473"/>
          <a:ext cx="2131139" cy="1338621"/>
        </a:xfrm>
        <a:prstGeom prst="roundRect">
          <a:avLst>
            <a:gd name="adj" fmla="val 10000"/>
          </a:avLst>
        </a:prstGeom>
        <a:solidFill>
          <a:srgbClr val="33A08C"/>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noProof="0" dirty="0"/>
            <a:t>3. Create case</a:t>
          </a:r>
        </a:p>
      </dsp:txBody>
      <dsp:txXfrm>
        <a:off x="6011270" y="813680"/>
        <a:ext cx="2052725" cy="1260207"/>
      </dsp:txXfrm>
    </dsp:sp>
    <dsp:sp modelId="{4C60B987-AB0B-424B-B4AB-B84C22DCCE87}">
      <dsp:nvSpPr>
        <dsp:cNvPr id="0" name=""/>
        <dsp:cNvSpPr/>
      </dsp:nvSpPr>
      <dsp:spPr>
        <a:xfrm rot="2004410">
          <a:off x="8345385" y="1381989"/>
          <a:ext cx="451801" cy="528522"/>
        </a:xfrm>
        <a:prstGeom prst="rightArrow">
          <a:avLst>
            <a:gd name="adj1" fmla="val 60000"/>
            <a:gd name="adj2" fmla="val 50000"/>
          </a:avLst>
        </a:prstGeom>
        <a:solidFill>
          <a:srgbClr val="FFBD9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noProof="0" dirty="0"/>
        </a:p>
      </dsp:txBody>
      <dsp:txXfrm>
        <a:off x="8356582" y="1450380"/>
        <a:ext cx="316261" cy="317114"/>
      </dsp:txXfrm>
    </dsp:sp>
    <dsp:sp modelId="{534A1206-8B53-4577-896B-FEA188A4FAA7}">
      <dsp:nvSpPr>
        <dsp:cNvPr id="0" name=""/>
        <dsp:cNvSpPr/>
      </dsp:nvSpPr>
      <dsp:spPr>
        <a:xfrm>
          <a:off x="8955658" y="774473"/>
          <a:ext cx="2131139" cy="1338621"/>
        </a:xfrm>
        <a:prstGeom prst="roundRect">
          <a:avLst>
            <a:gd name="adj" fmla="val 10000"/>
          </a:avLst>
        </a:prstGeom>
        <a:solidFill>
          <a:srgbClr val="33A08C"/>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noProof="0" dirty="0"/>
            <a:t>4. Follow the Help &amp; Support prompt for:</a:t>
          </a:r>
        </a:p>
        <a:p>
          <a:pPr marL="57150" lvl="1" indent="-57150" algn="l" defTabSz="488950">
            <a:lnSpc>
              <a:spcPct val="90000"/>
            </a:lnSpc>
            <a:spcBef>
              <a:spcPct val="0"/>
            </a:spcBef>
            <a:spcAft>
              <a:spcPct val="15000"/>
            </a:spcAft>
            <a:buChar char="•"/>
          </a:pPr>
          <a:r>
            <a:rPr lang="en-US" sz="1100" kern="1200" noProof="0" dirty="0"/>
            <a:t>Invoice query</a:t>
          </a:r>
        </a:p>
        <a:p>
          <a:pPr marL="57150" lvl="1" indent="-57150" algn="l" defTabSz="488950">
            <a:lnSpc>
              <a:spcPct val="90000"/>
            </a:lnSpc>
            <a:spcBef>
              <a:spcPct val="0"/>
            </a:spcBef>
            <a:spcAft>
              <a:spcPct val="15000"/>
            </a:spcAft>
            <a:buChar char="•"/>
          </a:pPr>
          <a:r>
            <a:rPr lang="en-US" sz="1100" kern="1200" noProof="0" dirty="0"/>
            <a:t>Order status</a:t>
          </a:r>
        </a:p>
        <a:p>
          <a:pPr marL="57150" lvl="1" indent="-57150" algn="l" defTabSz="488950">
            <a:lnSpc>
              <a:spcPct val="90000"/>
            </a:lnSpc>
            <a:spcBef>
              <a:spcPct val="0"/>
            </a:spcBef>
            <a:spcAft>
              <a:spcPct val="15000"/>
            </a:spcAft>
            <a:buChar char="•"/>
          </a:pPr>
          <a:r>
            <a:rPr lang="en-US" sz="1100" kern="1200" noProof="0" dirty="0"/>
            <a:t>Price and availability</a:t>
          </a:r>
        </a:p>
        <a:p>
          <a:pPr marL="57150" lvl="1" indent="-57150" algn="l" defTabSz="488950">
            <a:lnSpc>
              <a:spcPct val="90000"/>
            </a:lnSpc>
            <a:spcBef>
              <a:spcPct val="0"/>
            </a:spcBef>
            <a:spcAft>
              <a:spcPct val="15000"/>
            </a:spcAft>
            <a:buChar char="•"/>
          </a:pPr>
          <a:r>
            <a:rPr lang="en-US" sz="1100" kern="1200" noProof="0" dirty="0"/>
            <a:t>Scientific support</a:t>
          </a:r>
        </a:p>
      </dsp:txBody>
      <dsp:txXfrm>
        <a:off x="8994865" y="813680"/>
        <a:ext cx="2052725" cy="12602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9C7092-6D5B-F742-A17A-DCA4BB22CBDE}"/>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525FA8-544D-2D43-AE37-7316E5B97D5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8218CE3D-D650-B240-9413-CF0E97FC650E}" type="datetimeFigureOut">
              <a:rPr lang="en-US" smtClean="0"/>
              <a:t>2/17/2026</a:t>
            </a:fld>
            <a:endParaRPr lang="en-US"/>
          </a:p>
        </p:txBody>
      </p:sp>
      <p:sp>
        <p:nvSpPr>
          <p:cNvPr id="4" name="Footer Placeholder 3">
            <a:extLst>
              <a:ext uri="{FF2B5EF4-FFF2-40B4-BE49-F238E27FC236}">
                <a16:creationId xmlns:a16="http://schemas.microsoft.com/office/drawing/2014/main" id="{C894F0E0-B0AF-CE49-8FC2-CE0DD3D0EEEE}"/>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CC69CD-F6BF-8E45-80F0-6EB81C7DBD3B}"/>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DD8B4359-9525-C14A-AE4B-26190B9D0075}" type="slidenum">
              <a:rPr lang="en-US" smtClean="0"/>
              <a:t>‹#›</a:t>
            </a:fld>
            <a:endParaRPr lang="en-US"/>
          </a:p>
        </p:txBody>
      </p:sp>
    </p:spTree>
    <p:extLst>
      <p:ext uri="{BB962C8B-B14F-4D97-AF65-F5344CB8AC3E}">
        <p14:creationId xmlns:p14="http://schemas.microsoft.com/office/powerpoint/2010/main" val="3382068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31EEEDB-946C-8B42-8AFE-F2DA066CE491}" type="datetimeFigureOut">
              <a:rPr lang="en-US" smtClean="0"/>
              <a:t>2/17/2026</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9CEC1D3-87DA-DF4A-B154-C559FEC92085}" type="slidenum">
              <a:rPr lang="en-US" smtClean="0"/>
              <a:t>‹#›</a:t>
            </a:fld>
            <a:endParaRPr lang="en-US"/>
          </a:p>
        </p:txBody>
      </p:sp>
    </p:spTree>
    <p:extLst>
      <p:ext uri="{BB962C8B-B14F-4D97-AF65-F5344CB8AC3E}">
        <p14:creationId xmlns:p14="http://schemas.microsoft.com/office/powerpoint/2010/main" val="29663889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Cytiva Aktiv"/>
      <a:buChar char="•"/>
      <a:defRPr sz="1200" kern="1200">
        <a:solidFill>
          <a:schemeClr val="tx1"/>
        </a:solidFill>
        <a:latin typeface="+mn-lt"/>
        <a:ea typeface="+mn-ea"/>
        <a:cs typeface="+mn-cs"/>
      </a:defRPr>
    </a:lvl1pPr>
    <a:lvl2pPr marL="628650" indent="-171450" algn="l" defTabSz="914400" rtl="0" eaLnBrk="1" latinLnBrk="0" hangingPunct="1">
      <a:buFont typeface="Cytiva Aktiv"/>
      <a:buChar char="•"/>
      <a:defRPr sz="1200" kern="1200">
        <a:solidFill>
          <a:schemeClr val="tx1"/>
        </a:solidFill>
        <a:latin typeface="+mn-lt"/>
        <a:ea typeface="+mn-ea"/>
        <a:cs typeface="+mn-cs"/>
      </a:defRPr>
    </a:lvl2pPr>
    <a:lvl3pPr marL="1085850" indent="-171450" algn="l" defTabSz="914400" rtl="0" eaLnBrk="1" latinLnBrk="0" hangingPunct="1">
      <a:buFont typeface="Cytiva Aktiv"/>
      <a:buChar char="•"/>
      <a:defRPr sz="1200" kern="1200">
        <a:solidFill>
          <a:schemeClr val="tx1"/>
        </a:solidFill>
        <a:latin typeface="+mn-lt"/>
        <a:ea typeface="+mn-ea"/>
        <a:cs typeface="+mn-cs"/>
      </a:defRPr>
    </a:lvl3pPr>
    <a:lvl4pPr marL="1543050" indent="-171450" algn="l" defTabSz="914400" rtl="0" eaLnBrk="1" latinLnBrk="0" hangingPunct="1">
      <a:buFont typeface="Cytiva Aktiv"/>
      <a:buChar char="•"/>
      <a:defRPr sz="1200" kern="1200">
        <a:solidFill>
          <a:schemeClr val="tx1"/>
        </a:solidFill>
        <a:latin typeface="+mn-lt"/>
        <a:ea typeface="+mn-ea"/>
        <a:cs typeface="+mn-cs"/>
      </a:defRPr>
    </a:lvl4pPr>
    <a:lvl5pPr marL="2000250" indent="-171450" algn="l" defTabSz="914400" rtl="0" eaLnBrk="1" latinLnBrk="0" hangingPunct="1">
      <a:buFont typeface="Cytiva Aktiv"/>
      <a:buChar char="•"/>
      <a:defRPr sz="1200" kern="1200">
        <a:solidFill>
          <a:schemeClr val="tx1"/>
        </a:solidFill>
        <a:latin typeface="+mn-lt"/>
        <a:ea typeface="+mn-ea"/>
        <a:cs typeface="+mn-cs"/>
      </a:defRPr>
    </a:lvl5pPr>
    <a:lvl6pPr marL="2457450" indent="-171450" algn="l" defTabSz="914400" rtl="0" eaLnBrk="1" latinLnBrk="0" hangingPunct="1">
      <a:buFont typeface="Cytiva Aktiv"/>
      <a:buChar char="•"/>
      <a:defRPr sz="1200" kern="1200">
        <a:solidFill>
          <a:schemeClr val="tx1"/>
        </a:solidFill>
        <a:latin typeface="+mn-lt"/>
        <a:ea typeface="+mn-ea"/>
        <a:cs typeface="+mn-cs"/>
      </a:defRPr>
    </a:lvl6pPr>
    <a:lvl7pPr marL="2914650" indent="-171450" algn="l" defTabSz="914400" rtl="0" eaLnBrk="1" latinLnBrk="0" hangingPunct="1">
      <a:buFont typeface="Cytiva Aktiv"/>
      <a:buChar char="•"/>
      <a:defRPr sz="1200" kern="1200">
        <a:solidFill>
          <a:schemeClr val="tx1"/>
        </a:solidFill>
        <a:latin typeface="+mn-lt"/>
        <a:ea typeface="+mn-ea"/>
        <a:cs typeface="+mn-cs"/>
      </a:defRPr>
    </a:lvl7pPr>
    <a:lvl8pPr marL="3371850" indent="-171450" algn="l" defTabSz="914400" rtl="0" eaLnBrk="1" latinLnBrk="0" hangingPunct="1">
      <a:buFont typeface="Cytiva Aktiv"/>
      <a:buChar char="•"/>
      <a:defRPr sz="1200" kern="1200">
        <a:solidFill>
          <a:schemeClr val="tx1"/>
        </a:solidFill>
        <a:latin typeface="+mn-lt"/>
        <a:ea typeface="+mn-ea"/>
        <a:cs typeface="+mn-cs"/>
      </a:defRPr>
    </a:lvl8pPr>
    <a:lvl9pPr marL="3829050" indent="-171450" algn="l" defTabSz="914400" rtl="0" eaLnBrk="1" latinLnBrk="0" hangingPunct="1">
      <a:buFont typeface="Cytiva Aktiv"/>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EC1D3-87DA-DF4A-B154-C559FEC92085}" type="slidenum">
              <a:rPr lang="en-US" smtClean="0"/>
              <a:t>3</a:t>
            </a:fld>
            <a:endParaRPr lang="en-US"/>
          </a:p>
        </p:txBody>
      </p:sp>
    </p:spTree>
    <p:extLst>
      <p:ext uri="{BB962C8B-B14F-4D97-AF65-F5344CB8AC3E}">
        <p14:creationId xmlns:p14="http://schemas.microsoft.com/office/powerpoint/2010/main" val="1755090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EC1D3-87DA-DF4A-B154-C559FEC92085}" type="slidenum">
              <a:rPr lang="en-US" smtClean="0"/>
              <a:t>26</a:t>
            </a:fld>
            <a:endParaRPr lang="en-US"/>
          </a:p>
        </p:txBody>
      </p:sp>
    </p:spTree>
    <p:extLst>
      <p:ext uri="{BB962C8B-B14F-4D97-AF65-F5344CB8AC3E}">
        <p14:creationId xmlns:p14="http://schemas.microsoft.com/office/powerpoint/2010/main" val="1573360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Cytiva Aktiv"/>
              <a:buChar char="•"/>
              <a:tabLst/>
              <a:defRPr/>
            </a:pPr>
            <a:r>
              <a:rPr lang="en-GB"/>
              <a:t>So this is what the Accelerator documentation </a:t>
            </a:r>
            <a:r>
              <a:rPr lang="en-GB" err="1"/>
              <a:t>center</a:t>
            </a:r>
            <a:r>
              <a:rPr lang="en-GB"/>
              <a:t>  looks like, note here there are two modules available named ‘documents’ and ‘drawings’</a:t>
            </a:r>
          </a:p>
          <a:p>
            <a:pPr marL="171450" marR="0" lvl="0" indent="-171450" algn="l" defTabSz="914400" rtl="0" eaLnBrk="1" fontAlgn="auto" latinLnBrk="0" hangingPunct="1">
              <a:lnSpc>
                <a:spcPct val="100000"/>
              </a:lnSpc>
              <a:spcBef>
                <a:spcPts val="0"/>
              </a:spcBef>
              <a:spcAft>
                <a:spcPts val="0"/>
              </a:spcAft>
              <a:buClrTx/>
              <a:buSzTx/>
              <a:buFont typeface="Cytiva Aktiv"/>
              <a:buChar char="•"/>
              <a:tabLst/>
              <a:defRPr/>
            </a:pPr>
            <a:endParaRPr lang="en-GB"/>
          </a:p>
          <a:p>
            <a:r>
              <a:rPr lang="en-GB"/>
              <a:t>In the document module, there are several search categories on the left hand side which are used to locate specific documents. Once a search filter has been entered, you can view the document name and view/download the document on the right hand side as applicable. </a:t>
            </a:r>
          </a:p>
          <a:p>
            <a:endParaRPr lang="en-GB" sz="1200" b="1">
              <a:solidFill>
                <a:schemeClr val="bg1"/>
              </a:solidFill>
            </a:endParaRPr>
          </a:p>
          <a:p>
            <a:r>
              <a:rPr lang="en-GB" sz="1200" b="1">
                <a:solidFill>
                  <a:schemeClr val="bg1"/>
                </a:solidFill>
              </a:rPr>
              <a:t>A full list of document types can be found on the Accelerator documentation </a:t>
            </a:r>
            <a:r>
              <a:rPr lang="en-GB" sz="1200" b="1" err="1">
                <a:solidFill>
                  <a:schemeClr val="bg1"/>
                </a:solidFill>
              </a:rPr>
              <a:t>center</a:t>
            </a:r>
            <a:r>
              <a:rPr lang="en-GB" sz="1200" b="1">
                <a:solidFill>
                  <a:schemeClr val="bg1"/>
                </a:solidFill>
              </a:rPr>
              <a:t>  help page which will help searching for specific document types. </a:t>
            </a:r>
            <a:endParaRPr lang="en-GB"/>
          </a:p>
        </p:txBody>
      </p:sp>
      <p:sp>
        <p:nvSpPr>
          <p:cNvPr id="4" name="Slide Number Placeholder 3"/>
          <p:cNvSpPr>
            <a:spLocks noGrp="1"/>
          </p:cNvSpPr>
          <p:nvPr>
            <p:ph type="sldNum" sz="quarter" idx="5"/>
          </p:nvPr>
        </p:nvSpPr>
        <p:spPr/>
        <p:txBody>
          <a:bodyPr/>
          <a:lstStyle/>
          <a:p>
            <a:fld id="{59CEC1D3-87DA-DF4A-B154-C559FEC92085}" type="slidenum">
              <a:rPr lang="en-US" smtClean="0"/>
              <a:t>28</a:t>
            </a:fld>
            <a:endParaRPr lang="en-US"/>
          </a:p>
        </p:txBody>
      </p:sp>
    </p:spTree>
    <p:extLst>
      <p:ext uri="{BB962C8B-B14F-4D97-AF65-F5344CB8AC3E}">
        <p14:creationId xmlns:p14="http://schemas.microsoft.com/office/powerpoint/2010/main" val="307771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Nothing has changed for this process, except ‘Request’ option is now visible against third party documents also. </a:t>
            </a:r>
          </a:p>
        </p:txBody>
      </p:sp>
      <p:sp>
        <p:nvSpPr>
          <p:cNvPr id="4" name="Slide Number Placeholder 3"/>
          <p:cNvSpPr>
            <a:spLocks noGrp="1"/>
          </p:cNvSpPr>
          <p:nvPr>
            <p:ph type="sldNum" sz="quarter" idx="5"/>
          </p:nvPr>
        </p:nvSpPr>
        <p:spPr/>
        <p:txBody>
          <a:bodyPr/>
          <a:lstStyle/>
          <a:p>
            <a:fld id="{59CEC1D3-87DA-DF4A-B154-C559FEC92085}" type="slidenum">
              <a:rPr lang="en-US" smtClean="0"/>
              <a:t>31</a:t>
            </a:fld>
            <a:endParaRPr lang="en-US"/>
          </a:p>
        </p:txBody>
      </p:sp>
    </p:spTree>
    <p:extLst>
      <p:ext uri="{BB962C8B-B14F-4D97-AF65-F5344CB8AC3E}">
        <p14:creationId xmlns:p14="http://schemas.microsoft.com/office/powerpoint/2010/main" val="3004903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Cytiva Aktiv"/>
              <a:buChar char="•"/>
              <a:tabLst/>
              <a:defRPr/>
            </a:pPr>
            <a:r>
              <a:rPr lang="en-GB" b="0"/>
              <a:t>For issues with documentation, customers or internal users can use the ALERT function within the Accelerator documentation </a:t>
            </a:r>
            <a:r>
              <a:rPr lang="en-GB" b="0" err="1"/>
              <a:t>center</a:t>
            </a:r>
            <a:r>
              <a:rPr lang="en-GB" b="0"/>
              <a:t>.  or email Regulatory Document Control team directly. The email address is at the bottom of the screen here. </a:t>
            </a:r>
          </a:p>
          <a:p>
            <a:pPr marL="171450" marR="0" lvl="0" indent="-171450" algn="l" defTabSz="914400" rtl="0" eaLnBrk="1" fontAlgn="auto" latinLnBrk="0" hangingPunct="1">
              <a:lnSpc>
                <a:spcPct val="100000"/>
              </a:lnSpc>
              <a:spcBef>
                <a:spcPts val="0"/>
              </a:spcBef>
              <a:spcAft>
                <a:spcPts val="0"/>
              </a:spcAft>
              <a:buClrTx/>
              <a:buSzTx/>
              <a:buFont typeface="Cytiva Aktiv"/>
              <a:buChar char="•"/>
              <a:tabLst/>
              <a:defRPr/>
            </a:pPr>
            <a:endParaRPr lang="en-GB" b="0"/>
          </a:p>
          <a:p>
            <a:pPr marL="171450" marR="0" lvl="0" indent="-171450" algn="l" defTabSz="914400" rtl="0" eaLnBrk="1" fontAlgn="auto" latinLnBrk="0" hangingPunct="1">
              <a:lnSpc>
                <a:spcPct val="100000"/>
              </a:lnSpc>
              <a:spcBef>
                <a:spcPts val="0"/>
              </a:spcBef>
              <a:spcAft>
                <a:spcPts val="0"/>
              </a:spcAft>
              <a:buClrTx/>
              <a:buSzTx/>
              <a:buFont typeface="Cytiva Aktiv"/>
              <a:buChar char="•"/>
              <a:tabLst/>
              <a:defRPr/>
            </a:pPr>
            <a:r>
              <a:rPr lang="en-GB" b="0"/>
              <a:t>To submit an alert, select ‘alert’ against the required documentation, enter your query and the team will get back to you within 3 days. </a:t>
            </a:r>
          </a:p>
          <a:p>
            <a:endParaRPr lang="en-GB"/>
          </a:p>
          <a:p>
            <a:endParaRPr lang="en-GB"/>
          </a:p>
        </p:txBody>
      </p:sp>
      <p:sp>
        <p:nvSpPr>
          <p:cNvPr id="4" name="Slide Number Placeholder 3"/>
          <p:cNvSpPr>
            <a:spLocks noGrp="1"/>
          </p:cNvSpPr>
          <p:nvPr>
            <p:ph type="sldNum" sz="quarter" idx="5"/>
          </p:nvPr>
        </p:nvSpPr>
        <p:spPr/>
        <p:txBody>
          <a:bodyPr/>
          <a:lstStyle/>
          <a:p>
            <a:fld id="{59CEC1D3-87DA-DF4A-B154-C559FEC92085}" type="slidenum">
              <a:rPr lang="en-US" smtClean="0"/>
              <a:t>32</a:t>
            </a:fld>
            <a:endParaRPr lang="en-US"/>
          </a:p>
        </p:txBody>
      </p:sp>
    </p:spTree>
    <p:extLst>
      <p:ext uri="{BB962C8B-B14F-4D97-AF65-F5344CB8AC3E}">
        <p14:creationId xmlns:p14="http://schemas.microsoft.com/office/powerpoint/2010/main" val="1246594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EC1D3-87DA-DF4A-B154-C559FEC92085}" type="slidenum">
              <a:rPr lang="en-US" smtClean="0"/>
              <a:t>34</a:t>
            </a:fld>
            <a:endParaRPr lang="en-US"/>
          </a:p>
        </p:txBody>
      </p:sp>
    </p:spTree>
    <p:extLst>
      <p:ext uri="{BB962C8B-B14F-4D97-AF65-F5344CB8AC3E}">
        <p14:creationId xmlns:p14="http://schemas.microsoft.com/office/powerpoint/2010/main" val="2998640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One final way customers can access documentation is via the regulatory document tab. </a:t>
            </a:r>
          </a:p>
        </p:txBody>
      </p:sp>
      <p:sp>
        <p:nvSpPr>
          <p:cNvPr id="4" name="Slide Number Placeholder 3"/>
          <p:cNvSpPr>
            <a:spLocks noGrp="1"/>
          </p:cNvSpPr>
          <p:nvPr>
            <p:ph type="sldNum" sz="quarter" idx="5"/>
          </p:nvPr>
        </p:nvSpPr>
        <p:spPr/>
        <p:txBody>
          <a:bodyPr/>
          <a:lstStyle/>
          <a:p>
            <a:fld id="{59CEC1D3-87DA-DF4A-B154-C559FEC92085}" type="slidenum">
              <a:rPr lang="en-US" smtClean="0"/>
              <a:t>37</a:t>
            </a:fld>
            <a:endParaRPr lang="en-US"/>
          </a:p>
        </p:txBody>
      </p:sp>
    </p:spTree>
    <p:extLst>
      <p:ext uri="{BB962C8B-B14F-4D97-AF65-F5344CB8AC3E}">
        <p14:creationId xmlns:p14="http://schemas.microsoft.com/office/powerpoint/2010/main" val="332605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5F6B0-5AFB-4D99-AE70-E778651B2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21AD3-F147-5116-5F1F-D508DFDC13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74725-3B2B-B640-BF01-07904480EB0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62286DD-E07F-CA52-AC72-3945A6277584}"/>
              </a:ext>
            </a:extLst>
          </p:cNvPr>
          <p:cNvSpPr>
            <a:spLocks noGrp="1"/>
          </p:cNvSpPr>
          <p:nvPr>
            <p:ph type="sldNum" sz="quarter" idx="5"/>
          </p:nvPr>
        </p:nvSpPr>
        <p:spPr/>
        <p:txBody>
          <a:bodyPr/>
          <a:lstStyle/>
          <a:p>
            <a:fld id="{59CEC1D3-87DA-DF4A-B154-C559FEC92085}" type="slidenum">
              <a:rPr lang="en-US" smtClean="0"/>
              <a:t>38</a:t>
            </a:fld>
            <a:endParaRPr lang="en-US"/>
          </a:p>
        </p:txBody>
      </p:sp>
    </p:spTree>
    <p:extLst>
      <p:ext uri="{BB962C8B-B14F-4D97-AF65-F5344CB8AC3E}">
        <p14:creationId xmlns:p14="http://schemas.microsoft.com/office/powerpoint/2010/main" val="805020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EC1D3-87DA-DF4A-B154-C559FEC92085}" type="slidenum">
              <a:rPr lang="en-US" smtClean="0"/>
              <a:t>39</a:t>
            </a:fld>
            <a:endParaRPr lang="en-US"/>
          </a:p>
        </p:txBody>
      </p:sp>
    </p:spTree>
    <p:extLst>
      <p:ext uri="{BB962C8B-B14F-4D97-AF65-F5344CB8AC3E}">
        <p14:creationId xmlns:p14="http://schemas.microsoft.com/office/powerpoint/2010/main" val="55147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D63B2-FD94-047A-075D-AA2BB32C2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AF1CBE-9FFF-2BB4-D891-32F752056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7F7A62-84F3-8CCC-8F5E-B2621CC99586}"/>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F86E89A8-8E49-D88F-EBA5-8E23E9FA914C}"/>
              </a:ext>
            </a:extLst>
          </p:cNvPr>
          <p:cNvSpPr>
            <a:spLocks noGrp="1"/>
          </p:cNvSpPr>
          <p:nvPr>
            <p:ph type="sldNum" sz="quarter" idx="5"/>
          </p:nvPr>
        </p:nvSpPr>
        <p:spPr/>
        <p:txBody>
          <a:bodyPr/>
          <a:lstStyle/>
          <a:p>
            <a:fld id="{59CEC1D3-87DA-DF4A-B154-C559FEC92085}" type="slidenum">
              <a:rPr lang="en-US" smtClean="0"/>
              <a:t>7</a:t>
            </a:fld>
            <a:endParaRPr lang="en-US"/>
          </a:p>
        </p:txBody>
      </p:sp>
    </p:spTree>
    <p:extLst>
      <p:ext uri="{BB962C8B-B14F-4D97-AF65-F5344CB8AC3E}">
        <p14:creationId xmlns:p14="http://schemas.microsoft.com/office/powerpoint/2010/main" val="359319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EC1D3-87DA-DF4A-B154-C559FEC92085}" type="slidenum">
              <a:rPr lang="en-US" smtClean="0"/>
              <a:t>9</a:t>
            </a:fld>
            <a:endParaRPr lang="en-US"/>
          </a:p>
        </p:txBody>
      </p:sp>
    </p:spTree>
    <p:extLst>
      <p:ext uri="{BB962C8B-B14F-4D97-AF65-F5344CB8AC3E}">
        <p14:creationId xmlns:p14="http://schemas.microsoft.com/office/powerpoint/2010/main" val="1766514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CAEEE-35CD-164B-4946-23E773C9D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263BC-E85A-6201-294E-F1588C5BF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B26A4-97F7-44A2-58A2-6B2BAAF427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23DC4B-B983-C329-50E4-B524F9B4FC19}"/>
              </a:ext>
            </a:extLst>
          </p:cNvPr>
          <p:cNvSpPr>
            <a:spLocks noGrp="1"/>
          </p:cNvSpPr>
          <p:nvPr>
            <p:ph type="sldNum" sz="quarter" idx="5"/>
          </p:nvPr>
        </p:nvSpPr>
        <p:spPr/>
        <p:txBody>
          <a:bodyPr/>
          <a:lstStyle/>
          <a:p>
            <a:fld id="{59CEC1D3-87DA-DF4A-B154-C559FEC92085}" type="slidenum">
              <a:rPr lang="en-US" smtClean="0"/>
              <a:t>10</a:t>
            </a:fld>
            <a:endParaRPr lang="en-US"/>
          </a:p>
        </p:txBody>
      </p:sp>
    </p:spTree>
    <p:extLst>
      <p:ext uri="{BB962C8B-B14F-4D97-AF65-F5344CB8AC3E}">
        <p14:creationId xmlns:p14="http://schemas.microsoft.com/office/powerpoint/2010/main" val="1701970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3BF03-77CD-7DA7-0A70-836C53CA1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54CC9-2E69-99BD-83B7-9346770A3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342E1-3B6A-83A5-C03F-D7A2A9C7F7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67EF53-70CE-63F4-6D58-D689735FA7EF}"/>
              </a:ext>
            </a:extLst>
          </p:cNvPr>
          <p:cNvSpPr>
            <a:spLocks noGrp="1"/>
          </p:cNvSpPr>
          <p:nvPr>
            <p:ph type="sldNum" sz="quarter" idx="5"/>
          </p:nvPr>
        </p:nvSpPr>
        <p:spPr/>
        <p:txBody>
          <a:bodyPr/>
          <a:lstStyle/>
          <a:p>
            <a:fld id="{59CEC1D3-87DA-DF4A-B154-C559FEC92085}" type="slidenum">
              <a:rPr lang="en-US" smtClean="0"/>
              <a:t>11</a:t>
            </a:fld>
            <a:endParaRPr lang="en-US"/>
          </a:p>
        </p:txBody>
      </p:sp>
    </p:spTree>
    <p:extLst>
      <p:ext uri="{BB962C8B-B14F-4D97-AF65-F5344CB8AC3E}">
        <p14:creationId xmlns:p14="http://schemas.microsoft.com/office/powerpoint/2010/main" val="1608013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EC1D3-87DA-DF4A-B154-C559FEC92085}" type="slidenum">
              <a:rPr lang="en-US" smtClean="0"/>
              <a:t>15</a:t>
            </a:fld>
            <a:endParaRPr lang="en-US"/>
          </a:p>
        </p:txBody>
      </p:sp>
    </p:spTree>
    <p:extLst>
      <p:ext uri="{BB962C8B-B14F-4D97-AF65-F5344CB8AC3E}">
        <p14:creationId xmlns:p14="http://schemas.microsoft.com/office/powerpoint/2010/main" val="1819674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Address custom </a:t>
            </a:r>
            <a:r>
              <a:rPr lang="en-US" err="1"/>
              <a:t>CCNs</a:t>
            </a:r>
            <a:r>
              <a:rPr lang="en-US"/>
              <a:t> here.  Include custom </a:t>
            </a:r>
            <a:r>
              <a:rPr lang="en-US" err="1"/>
              <a:t>Hyclone</a:t>
            </a:r>
            <a:r>
              <a:rPr lang="en-US"/>
              <a:t> @changenotice@cytiva.com</a:t>
            </a:r>
          </a:p>
        </p:txBody>
      </p:sp>
      <p:sp>
        <p:nvSpPr>
          <p:cNvPr id="4" name="Slide Number Placeholder 3"/>
          <p:cNvSpPr>
            <a:spLocks noGrp="1"/>
          </p:cNvSpPr>
          <p:nvPr>
            <p:ph type="sldNum" sz="quarter" idx="5"/>
          </p:nvPr>
        </p:nvSpPr>
        <p:spPr/>
        <p:txBody>
          <a:bodyPr/>
          <a:lstStyle/>
          <a:p>
            <a:fld id="{59CEC1D3-87DA-DF4A-B154-C559FEC92085}" type="slidenum">
              <a:rPr lang="en-US" smtClean="0"/>
              <a:t>16</a:t>
            </a:fld>
            <a:endParaRPr lang="en-US"/>
          </a:p>
        </p:txBody>
      </p:sp>
    </p:spTree>
    <p:extLst>
      <p:ext uri="{BB962C8B-B14F-4D97-AF65-F5344CB8AC3E}">
        <p14:creationId xmlns:p14="http://schemas.microsoft.com/office/powerpoint/2010/main" val="3711886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84423-F104-89FA-ABEB-EF65F1390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1F7D80-1A77-A3B6-983E-F631FBB463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FAA55A-F797-FD08-38B4-679CA70696E3}"/>
              </a:ext>
            </a:extLst>
          </p:cNvPr>
          <p:cNvSpPr>
            <a:spLocks noGrp="1"/>
          </p:cNvSpPr>
          <p:nvPr>
            <p:ph type="body" idx="1"/>
          </p:nvPr>
        </p:nvSpPr>
        <p:spPr/>
        <p:txBody>
          <a:bodyPr/>
          <a:lstStyle/>
          <a:p>
            <a:r>
              <a:rPr lang="en-US"/>
              <a:t>Address custom </a:t>
            </a:r>
            <a:r>
              <a:rPr lang="en-US" err="1"/>
              <a:t>CCNs</a:t>
            </a:r>
            <a:r>
              <a:rPr lang="en-US"/>
              <a:t> here.  Include custom </a:t>
            </a:r>
            <a:r>
              <a:rPr lang="en-US" err="1"/>
              <a:t>Hyclone</a:t>
            </a:r>
            <a:r>
              <a:rPr lang="en-US"/>
              <a:t> @changenotice@cytiva.com</a:t>
            </a:r>
          </a:p>
        </p:txBody>
      </p:sp>
      <p:sp>
        <p:nvSpPr>
          <p:cNvPr id="4" name="Slide Number Placeholder 3">
            <a:extLst>
              <a:ext uri="{FF2B5EF4-FFF2-40B4-BE49-F238E27FC236}">
                <a16:creationId xmlns:a16="http://schemas.microsoft.com/office/drawing/2014/main" id="{4947D847-B104-A6E7-F603-81B2C26CA768}"/>
              </a:ext>
            </a:extLst>
          </p:cNvPr>
          <p:cNvSpPr>
            <a:spLocks noGrp="1"/>
          </p:cNvSpPr>
          <p:nvPr>
            <p:ph type="sldNum" sz="quarter" idx="5"/>
          </p:nvPr>
        </p:nvSpPr>
        <p:spPr/>
        <p:txBody>
          <a:bodyPr/>
          <a:lstStyle/>
          <a:p>
            <a:fld id="{59CEC1D3-87DA-DF4A-B154-C559FEC92085}" type="slidenum">
              <a:rPr lang="en-US" smtClean="0"/>
              <a:t>17</a:t>
            </a:fld>
            <a:endParaRPr lang="en-US"/>
          </a:p>
        </p:txBody>
      </p:sp>
    </p:spTree>
    <p:extLst>
      <p:ext uri="{BB962C8B-B14F-4D97-AF65-F5344CB8AC3E}">
        <p14:creationId xmlns:p14="http://schemas.microsoft.com/office/powerpoint/2010/main" val="2892345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EC1D3-87DA-DF4A-B154-C559FEC92085}" type="slidenum">
              <a:rPr lang="en-US" smtClean="0"/>
              <a:t>23</a:t>
            </a:fld>
            <a:endParaRPr lang="en-US"/>
          </a:p>
        </p:txBody>
      </p:sp>
    </p:spTree>
    <p:extLst>
      <p:ext uri="{BB962C8B-B14F-4D97-AF65-F5344CB8AC3E}">
        <p14:creationId xmlns:p14="http://schemas.microsoft.com/office/powerpoint/2010/main" val="1693850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linkedin.com/company/cytiva" TargetMode="External"/><Relationship Id="rId2" Type="http://schemas.openxmlformats.org/officeDocument/2006/relationships/hyperlink" Target="https://www.facebook.com/cytiva" TargetMode="External"/><Relationship Id="rId1" Type="http://schemas.openxmlformats.org/officeDocument/2006/relationships/slideMaster" Target="../slideMasters/slideMaster1.xml"/><Relationship Id="rId5" Type="http://schemas.openxmlformats.org/officeDocument/2006/relationships/hyperlink" Target="https://www.youtube.com/c/cytiva" TargetMode="External"/><Relationship Id="rId4" Type="http://schemas.openxmlformats.org/officeDocument/2006/relationships/hyperlink" Target="https://www.instagram.com/cytiva" TargetMode="Externa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www.linkedin.com/company/cytiva" TargetMode="External"/><Relationship Id="rId2" Type="http://schemas.openxmlformats.org/officeDocument/2006/relationships/hyperlink" Target="https://www.facebook.com/cytiva" TargetMode="External"/><Relationship Id="rId1" Type="http://schemas.openxmlformats.org/officeDocument/2006/relationships/slideMaster" Target="../slideMasters/slideMaster1.xml"/><Relationship Id="rId5" Type="http://schemas.openxmlformats.org/officeDocument/2006/relationships/hyperlink" Target="https://www.youtube.com/c/cytiva" TargetMode="External"/><Relationship Id="rId4" Type="http://schemas.openxmlformats.org/officeDocument/2006/relationships/hyperlink" Target="https://www.instagram.com/cytiva"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www.facebook.com/cytiva" TargetMode="External"/><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hyperlink" Target="https://www.youtube.com/c/cytiva" TargetMode="External"/><Relationship Id="rId5" Type="http://schemas.openxmlformats.org/officeDocument/2006/relationships/hyperlink" Target="https://www.instagram.com/cytiva" TargetMode="External"/><Relationship Id="rId4" Type="http://schemas.openxmlformats.org/officeDocument/2006/relationships/hyperlink" Target="https://www.linkedin.com/company/cytiva"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DB2E8D-5753-A7AF-D537-7B176CA5234B}"/>
              </a:ext>
            </a:extLst>
          </p:cNvPr>
          <p:cNvPicPr>
            <a:picLocks noChangeAspect="1"/>
          </p:cNvPicPr>
          <p:nvPr userDrawn="1"/>
        </p:nvPicPr>
        <p:blipFill>
          <a:blip r:embed="rId2"/>
          <a:stretch>
            <a:fillRect/>
          </a:stretch>
        </p:blipFill>
        <p:spPr>
          <a:xfrm>
            <a:off x="11104307" y="5733211"/>
            <a:ext cx="557496" cy="723673"/>
          </a:xfrm>
          <a:prstGeom prst="rect">
            <a:avLst/>
          </a:prstGeom>
        </p:spPr>
      </p:pic>
      <p:pic>
        <p:nvPicPr>
          <p:cNvPr id="8" name="Cytiva" descr="Cytiva">
            <a:extLst>
              <a:ext uri="{FF2B5EF4-FFF2-40B4-BE49-F238E27FC236}">
                <a16:creationId xmlns:a16="http://schemas.microsoft.com/office/drawing/2014/main" id="{4735DB9B-F404-744A-A68D-7EBD317504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251853" y="251121"/>
            <a:ext cx="2983931" cy="1259883"/>
          </a:xfrm>
          <a:prstGeom prst="rect">
            <a:avLst/>
          </a:prstGeom>
          <a:noFill/>
        </p:spPr>
      </p:pic>
      <p:sp>
        <p:nvSpPr>
          <p:cNvPr id="2" name="Title 1">
            <a:extLst>
              <a:ext uri="{FF2B5EF4-FFF2-40B4-BE49-F238E27FC236}">
                <a16:creationId xmlns:a16="http://schemas.microsoft.com/office/drawing/2014/main" id="{3F5D50C6-1D1D-4DFC-9285-06BBC42A0011}"/>
              </a:ext>
            </a:extLst>
          </p:cNvPr>
          <p:cNvSpPr>
            <a:spLocks noGrp="1"/>
          </p:cNvSpPr>
          <p:nvPr>
            <p:ph type="ctrTitle" hasCustomPrompt="1"/>
          </p:nvPr>
        </p:nvSpPr>
        <p:spPr>
          <a:xfrm>
            <a:off x="546100" y="1828799"/>
            <a:ext cx="7277946" cy="2235855"/>
          </a:xfrm>
        </p:spPr>
        <p:txBody>
          <a:bodyPr anchor="b"/>
          <a:lstStyle>
            <a:lvl1pPr algn="l">
              <a:lnSpc>
                <a:spcPct val="85000"/>
              </a:lnSpc>
              <a:defRPr sz="6600" b="1">
                <a:solidFill>
                  <a:schemeClr val="tx2"/>
                </a:solidFill>
              </a:defRPr>
            </a:lvl1pPr>
          </a:lstStyle>
          <a:p>
            <a:r>
              <a:rPr lang="en-US"/>
              <a:t>[Presentation title]</a:t>
            </a:r>
          </a:p>
        </p:txBody>
      </p:sp>
      <p:sp>
        <p:nvSpPr>
          <p:cNvPr id="3" name="Subtitle 2">
            <a:extLst>
              <a:ext uri="{FF2B5EF4-FFF2-40B4-BE49-F238E27FC236}">
                <a16:creationId xmlns:a16="http://schemas.microsoft.com/office/drawing/2014/main" id="{C3DDB874-5B29-44D8-8F98-D937C78230BE}"/>
              </a:ext>
            </a:extLst>
          </p:cNvPr>
          <p:cNvSpPr>
            <a:spLocks noGrp="1"/>
          </p:cNvSpPr>
          <p:nvPr>
            <p:ph type="subTitle" idx="1" hasCustomPrompt="1"/>
          </p:nvPr>
        </p:nvSpPr>
        <p:spPr>
          <a:xfrm>
            <a:off x="546101" y="4206240"/>
            <a:ext cx="7277946" cy="638892"/>
          </a:xfrm>
        </p:spPr>
        <p:txBody>
          <a:bodyPr>
            <a:noAutofit/>
          </a:bodyPr>
          <a:lstStyle>
            <a:lvl1pPr marL="0" indent="0" algn="l">
              <a:spcBef>
                <a:spcPts val="0"/>
              </a:spcBef>
              <a:buNone/>
              <a:defRPr sz="2000" b="1">
                <a:solidFill>
                  <a:schemeClr val="tx2"/>
                </a:solidFill>
              </a:defRPr>
            </a:lvl1pPr>
            <a:lvl2pPr marL="0" indent="0" algn="l">
              <a:spcBef>
                <a:spcPts val="0"/>
              </a:spcBef>
              <a:buNone/>
              <a:defRPr sz="2000" b="1">
                <a:solidFill>
                  <a:schemeClr val="tx2"/>
                </a:solidFill>
              </a:defRPr>
            </a:lvl2pPr>
            <a:lvl3pPr marL="0" indent="0" algn="l">
              <a:spcBef>
                <a:spcPts val="0"/>
              </a:spcBef>
              <a:buNone/>
              <a:defRPr sz="2000" b="1">
                <a:solidFill>
                  <a:schemeClr val="tx2"/>
                </a:solidFill>
              </a:defRPr>
            </a:lvl3pPr>
            <a:lvl4pPr marL="0" indent="0" algn="l">
              <a:spcBef>
                <a:spcPts val="0"/>
              </a:spcBef>
              <a:buNone/>
              <a:defRPr sz="2000" b="1">
                <a:solidFill>
                  <a:schemeClr val="tx2"/>
                </a:solidFill>
              </a:defRPr>
            </a:lvl4pPr>
            <a:lvl5pPr marL="0" indent="0" algn="l">
              <a:spcBef>
                <a:spcPts val="0"/>
              </a:spcBef>
              <a:buNone/>
              <a:defRPr sz="2000" b="1">
                <a:solidFill>
                  <a:schemeClr val="tx2"/>
                </a:solidFill>
              </a:defRPr>
            </a:lvl5pPr>
            <a:lvl6pPr marL="0" indent="0" algn="l">
              <a:spcBef>
                <a:spcPts val="0"/>
              </a:spcBef>
              <a:buNone/>
              <a:defRPr sz="2000" b="1">
                <a:solidFill>
                  <a:schemeClr val="tx2"/>
                </a:solidFill>
              </a:defRPr>
            </a:lvl6pPr>
            <a:lvl7pPr marL="0" indent="0" algn="l">
              <a:spcBef>
                <a:spcPts val="0"/>
              </a:spcBef>
              <a:buNone/>
              <a:defRPr sz="2000" b="1">
                <a:solidFill>
                  <a:schemeClr val="tx2"/>
                </a:solidFill>
              </a:defRPr>
            </a:lvl7pPr>
            <a:lvl8pPr marL="0" indent="0" algn="l">
              <a:spcBef>
                <a:spcPts val="0"/>
              </a:spcBef>
              <a:buNone/>
              <a:defRPr sz="2000" b="1">
                <a:solidFill>
                  <a:schemeClr val="tx2"/>
                </a:solidFill>
              </a:defRPr>
            </a:lvl8pPr>
            <a:lvl9pPr marL="0" indent="0" algn="l">
              <a:spcBef>
                <a:spcPts val="0"/>
              </a:spcBef>
              <a:buNone/>
              <a:defRPr sz="2000" b="1">
                <a:solidFill>
                  <a:schemeClr val="tx2"/>
                </a:solidFill>
              </a:defRPr>
            </a:lvl9pPr>
          </a:lstStyle>
          <a:p>
            <a:r>
              <a:rPr lang="en-US"/>
              <a:t>[Presentation subtitle]</a:t>
            </a:r>
          </a:p>
        </p:txBody>
      </p:sp>
      <p:sp>
        <p:nvSpPr>
          <p:cNvPr id="6" name="Text Placeholder 3">
            <a:extLst>
              <a:ext uri="{FF2B5EF4-FFF2-40B4-BE49-F238E27FC236}">
                <a16:creationId xmlns:a16="http://schemas.microsoft.com/office/drawing/2014/main" id="{79F4E153-583A-F84A-A276-E40ED5D26264}"/>
              </a:ext>
            </a:extLst>
          </p:cNvPr>
          <p:cNvSpPr>
            <a:spLocks noGrp="1"/>
          </p:cNvSpPr>
          <p:nvPr>
            <p:ph type="body" sz="quarter" idx="10" hasCustomPrompt="1"/>
          </p:nvPr>
        </p:nvSpPr>
        <p:spPr>
          <a:xfrm>
            <a:off x="546099" y="5166360"/>
            <a:ext cx="7277946" cy="914400"/>
          </a:xfrm>
        </p:spPr>
        <p:txBody>
          <a:bodyPr>
            <a:noAutofit/>
          </a:bodyPr>
          <a:lstStyle>
            <a:lvl1pPr marL="0" indent="0">
              <a:spcBef>
                <a:spcPts val="0"/>
              </a:spcBef>
              <a:buFontTx/>
              <a:buNone/>
              <a:defRPr sz="1400">
                <a:solidFill>
                  <a:schemeClr val="tx1"/>
                </a:solidFill>
              </a:defRPr>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vl6pPr marL="0" indent="0">
              <a:spcBef>
                <a:spcPts val="0"/>
              </a:spcBef>
              <a:buFontTx/>
              <a:buNone/>
              <a:defRPr sz="1400"/>
            </a:lvl6pPr>
            <a:lvl7pPr marL="0" indent="0">
              <a:spcBef>
                <a:spcPts val="0"/>
              </a:spcBef>
              <a:buFontTx/>
              <a:buNone/>
              <a:defRPr sz="1400"/>
            </a:lvl7pPr>
            <a:lvl8pPr marL="0" indent="0">
              <a:spcBef>
                <a:spcPts val="0"/>
              </a:spcBef>
              <a:buFontTx/>
              <a:buNone/>
              <a:defRPr sz="1400"/>
            </a:lvl8pPr>
            <a:lvl9pPr marL="0" indent="0">
              <a:spcBef>
                <a:spcPts val="0"/>
              </a:spcBef>
              <a:buFontTx/>
              <a:buNone/>
              <a:defRPr sz="1400"/>
            </a:lvl9pPr>
          </a:lstStyle>
          <a:p>
            <a:pPr lvl="0"/>
            <a:r>
              <a:rPr lang="en-US"/>
              <a:t>[Prepared for </a:t>
            </a:r>
            <a:r>
              <a:rPr lang="en-US" err="1"/>
              <a:t>Firstname</a:t>
            </a:r>
            <a:r>
              <a:rPr lang="en-US"/>
              <a:t> Lastname]</a:t>
            </a:r>
            <a:br>
              <a:rPr lang="en-US"/>
            </a:br>
            <a:r>
              <a:rPr lang="en-US"/>
              <a:t>[Day Month, Year]</a:t>
            </a:r>
          </a:p>
        </p:txBody>
      </p:sp>
    </p:spTree>
    <p:extLst>
      <p:ext uri="{BB962C8B-B14F-4D97-AF65-F5344CB8AC3E}">
        <p14:creationId xmlns:p14="http://schemas.microsoft.com/office/powerpoint/2010/main" val="40307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3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6556-4C57-410A-93E9-914A78F61F03}"/>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F355FF1-9587-4D98-8460-E1E96AB7B1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F27F764F-7565-7B07-5D8D-DBD9AAAF5F91}"/>
              </a:ext>
            </a:extLst>
          </p:cNvPr>
          <p:cNvSpPr txBox="1"/>
          <p:nvPr userDrawn="1"/>
        </p:nvSpPr>
        <p:spPr>
          <a:xfrm>
            <a:off x="7205730" y="264017"/>
            <a:ext cx="4432041" cy="2202287"/>
          </a:xfrm>
          <a:prstGeom prst="rect">
            <a:avLst/>
          </a:prstGeom>
          <a:noFill/>
        </p:spPr>
        <p:txBody>
          <a:bodyPr wrap="square" lIns="46800" tIns="46800" rIns="46800" bIns="46800" rtlCol="0">
            <a:normAutofit/>
          </a:bodyPr>
          <a:lstStyle/>
          <a:p>
            <a:pPr marL="0" indent="0">
              <a:lnSpc>
                <a:spcPct val="100000"/>
              </a:lnSpc>
              <a:spcBef>
                <a:spcPts val="1200"/>
              </a:spcBef>
              <a:buSzPct val="100000"/>
              <a:buFontTx/>
              <a:buNone/>
            </a:pPr>
            <a:endParaRPr lang="en-SE" sz="2000"/>
          </a:p>
        </p:txBody>
      </p:sp>
    </p:spTree>
    <p:extLst>
      <p:ext uri="{BB962C8B-B14F-4D97-AF65-F5344CB8AC3E}">
        <p14:creationId xmlns:p14="http://schemas.microsoft.com/office/powerpoint/2010/main" val="331522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6556-4C57-410A-93E9-914A78F61F03}"/>
              </a:ext>
            </a:extLst>
          </p:cNvPr>
          <p:cNvSpPr>
            <a:spLocks noGrp="1"/>
          </p:cNvSpPr>
          <p:nvPr>
            <p:ph type="title" hasCustomPrompt="1"/>
          </p:nvPr>
        </p:nvSpPr>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5F355FF1-9587-4D98-8460-E1E96AB7B1CF}"/>
              </a:ext>
            </a:extLst>
          </p:cNvPr>
          <p:cNvSpPr>
            <a:spLocks noGrp="1"/>
          </p:cNvSpPr>
          <p:nvPr>
            <p:ph idx="1"/>
          </p:nvPr>
        </p:nvSpPr>
        <p:spPr>
          <a:xfrm>
            <a:off x="548640" y="1828799"/>
            <a:ext cx="1109345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7BBCB982-502A-FE48-BFC9-3A71BCDA5E95}"/>
              </a:ext>
            </a:extLst>
          </p:cNvPr>
          <p:cNvSpPr>
            <a:spLocks noGrp="1"/>
          </p:cNvSpPr>
          <p:nvPr>
            <p:ph type="body" sz="quarter" idx="10" hasCustomPrompt="1"/>
          </p:nvPr>
        </p:nvSpPr>
        <p:spPr>
          <a:xfrm>
            <a:off x="548639" y="5303519"/>
            <a:ext cx="11089131" cy="777240"/>
          </a:xfrm>
          <a:solidFill>
            <a:srgbClr val="E8E8E8"/>
          </a:solidFill>
        </p:spPr>
        <p:txBody>
          <a:bodyPr lIns="91440" tIns="91440" rIns="91440" bIns="91440" anchor="ctr" anchorCtr="0"/>
          <a:lstStyle>
            <a:lvl1pPr marL="0" indent="0" algn="ctr">
              <a:spcBef>
                <a:spcPts val="0"/>
              </a:spcBef>
              <a:buNone/>
              <a:defRPr b="1"/>
            </a:lvl1pPr>
            <a:lvl2pPr marL="0" indent="0" algn="ctr">
              <a:spcBef>
                <a:spcPts val="0"/>
              </a:spcBef>
              <a:buNone/>
              <a:defRPr b="1"/>
            </a:lvl2pPr>
            <a:lvl3pPr marL="0" indent="0" algn="ctr">
              <a:spcBef>
                <a:spcPts val="0"/>
              </a:spcBef>
              <a:buNone/>
              <a:defRPr b="1"/>
            </a:lvl3pPr>
            <a:lvl4pPr marL="0" indent="0" algn="ctr">
              <a:spcBef>
                <a:spcPts val="0"/>
              </a:spcBef>
              <a:buNone/>
              <a:defRPr b="1"/>
            </a:lvl4pPr>
            <a:lvl5pPr marL="0" indent="0" algn="ctr">
              <a:spcBef>
                <a:spcPts val="0"/>
              </a:spcBef>
              <a:buNone/>
              <a:defRPr b="1"/>
            </a:lvl5pPr>
            <a:lvl6pPr marL="0" indent="0" algn="ctr">
              <a:spcBef>
                <a:spcPts val="0"/>
              </a:spcBef>
              <a:buNone/>
              <a:defRPr b="1"/>
            </a:lvl6pPr>
            <a:lvl7pPr marL="0" indent="0" algn="ctr">
              <a:spcBef>
                <a:spcPts val="0"/>
              </a:spcBef>
              <a:buNone/>
              <a:defRPr b="1"/>
            </a:lvl7pPr>
            <a:lvl8pPr marL="0" indent="0" algn="ctr">
              <a:spcBef>
                <a:spcPts val="0"/>
              </a:spcBef>
              <a:buNone/>
              <a:defRPr b="1"/>
            </a:lvl8pPr>
            <a:lvl9pPr marL="0" indent="0" algn="ctr">
              <a:spcBef>
                <a:spcPts val="0"/>
              </a:spcBef>
              <a:buNone/>
              <a:defRPr b="1"/>
            </a:lvl9pPr>
          </a:lstStyle>
          <a:p>
            <a:pPr lvl="0"/>
            <a:r>
              <a:rPr lang="en-US"/>
              <a:t>[Takeaway]</a:t>
            </a:r>
          </a:p>
        </p:txBody>
      </p:sp>
    </p:spTree>
    <p:extLst>
      <p:ext uri="{BB962C8B-B14F-4D97-AF65-F5344CB8AC3E}">
        <p14:creationId xmlns:p14="http://schemas.microsoft.com/office/powerpoint/2010/main" val="40294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766D-B723-493F-9F66-48CF1A224E72}"/>
              </a:ext>
            </a:extLst>
          </p:cNvPr>
          <p:cNvSpPr>
            <a:spLocks noGrp="1"/>
          </p:cNvSpPr>
          <p:nvPr>
            <p:ph type="title" hasCustomPrompt="1"/>
          </p:nvPr>
        </p:nvSpPr>
        <p:spPr>
          <a:xfrm>
            <a:off x="546099" y="549275"/>
            <a:ext cx="11091672" cy="1009041"/>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63C98E90-560C-4F7A-BE9D-A19D4CE5F6B5}"/>
              </a:ext>
            </a:extLst>
          </p:cNvPr>
          <p:cNvSpPr>
            <a:spLocks noGrp="1"/>
          </p:cNvSpPr>
          <p:nvPr>
            <p:ph sz="half" idx="1"/>
          </p:nvPr>
        </p:nvSpPr>
        <p:spPr>
          <a:xfrm>
            <a:off x="546099" y="1825625"/>
            <a:ext cx="5365752"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9BF77C-2B2A-4BF6-A000-57BE4900ACE5}"/>
              </a:ext>
            </a:extLst>
          </p:cNvPr>
          <p:cNvSpPr>
            <a:spLocks noGrp="1"/>
          </p:cNvSpPr>
          <p:nvPr>
            <p:ph sz="half" idx="2"/>
          </p:nvPr>
        </p:nvSpPr>
        <p:spPr>
          <a:xfrm>
            <a:off x="6280150" y="1825625"/>
            <a:ext cx="5357621"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150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4" userDrawn="1">
          <p15:clr>
            <a:srgbClr val="FBAE40"/>
          </p15:clr>
        </p15:guide>
        <p15:guide id="2" pos="395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766D-B723-493F-9F66-48CF1A224E72}"/>
              </a:ext>
            </a:extLst>
          </p:cNvPr>
          <p:cNvSpPr>
            <a:spLocks noGrp="1"/>
          </p:cNvSpPr>
          <p:nvPr>
            <p:ph type="title" hasCustomPrompt="1"/>
          </p:nvPr>
        </p:nvSpPr>
        <p:spPr>
          <a:xfrm>
            <a:off x="546099" y="549275"/>
            <a:ext cx="11091672" cy="1009041"/>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63C98E90-560C-4F7A-BE9D-A19D4CE5F6B5}"/>
              </a:ext>
            </a:extLst>
          </p:cNvPr>
          <p:cNvSpPr>
            <a:spLocks noGrp="1"/>
          </p:cNvSpPr>
          <p:nvPr>
            <p:ph sz="half" idx="1"/>
          </p:nvPr>
        </p:nvSpPr>
        <p:spPr>
          <a:xfrm>
            <a:off x="546098" y="1828800"/>
            <a:ext cx="3456432" cy="425196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9BF77C-2B2A-4BF6-A000-57BE4900ACE5}"/>
              </a:ext>
            </a:extLst>
          </p:cNvPr>
          <p:cNvSpPr>
            <a:spLocks noGrp="1"/>
          </p:cNvSpPr>
          <p:nvPr>
            <p:ph sz="half" idx="2"/>
          </p:nvPr>
        </p:nvSpPr>
        <p:spPr>
          <a:xfrm>
            <a:off x="4363719" y="1828800"/>
            <a:ext cx="3456432" cy="425196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C3ED2431-C416-F94C-9F60-A4C359D95A72}"/>
              </a:ext>
            </a:extLst>
          </p:cNvPr>
          <p:cNvSpPr>
            <a:spLocks noGrp="1"/>
          </p:cNvSpPr>
          <p:nvPr>
            <p:ph sz="quarter" idx="13"/>
          </p:nvPr>
        </p:nvSpPr>
        <p:spPr>
          <a:xfrm>
            <a:off x="8181339" y="1828800"/>
            <a:ext cx="3456432" cy="425196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76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522" userDrawn="1">
          <p15:clr>
            <a:srgbClr val="FBAE40"/>
          </p15:clr>
        </p15:guide>
        <p15:guide id="2" pos="2748" userDrawn="1">
          <p15:clr>
            <a:srgbClr val="FBAE40"/>
          </p15:clr>
        </p15:guide>
        <p15:guide id="3" pos="4928" userDrawn="1">
          <p15:clr>
            <a:srgbClr val="FBAE40"/>
          </p15:clr>
        </p15:guide>
        <p15:guide id="4" pos="51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766D-B723-493F-9F66-48CF1A224E72}"/>
              </a:ext>
            </a:extLst>
          </p:cNvPr>
          <p:cNvSpPr>
            <a:spLocks noGrp="1"/>
          </p:cNvSpPr>
          <p:nvPr>
            <p:ph type="title" hasCustomPrompt="1"/>
          </p:nvPr>
        </p:nvSpPr>
        <p:spPr>
          <a:xfrm>
            <a:off x="546099" y="549275"/>
            <a:ext cx="11091672" cy="1009041"/>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63C98E90-560C-4F7A-BE9D-A19D4CE5F6B5}"/>
              </a:ext>
            </a:extLst>
          </p:cNvPr>
          <p:cNvSpPr>
            <a:spLocks noGrp="1"/>
          </p:cNvSpPr>
          <p:nvPr>
            <p:ph sz="half" idx="1"/>
          </p:nvPr>
        </p:nvSpPr>
        <p:spPr>
          <a:xfrm>
            <a:off x="546098" y="1828800"/>
            <a:ext cx="2496312" cy="425196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9BF77C-2B2A-4BF6-A000-57BE4900ACE5}"/>
              </a:ext>
            </a:extLst>
          </p:cNvPr>
          <p:cNvSpPr>
            <a:spLocks noGrp="1"/>
          </p:cNvSpPr>
          <p:nvPr>
            <p:ph sz="half" idx="2"/>
          </p:nvPr>
        </p:nvSpPr>
        <p:spPr>
          <a:xfrm>
            <a:off x="3411218" y="1828800"/>
            <a:ext cx="2496312" cy="425196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C3ED2431-C416-F94C-9F60-A4C359D95A72}"/>
              </a:ext>
            </a:extLst>
          </p:cNvPr>
          <p:cNvSpPr>
            <a:spLocks noGrp="1"/>
          </p:cNvSpPr>
          <p:nvPr>
            <p:ph sz="quarter" idx="13"/>
          </p:nvPr>
        </p:nvSpPr>
        <p:spPr>
          <a:xfrm>
            <a:off x="6276338" y="1828800"/>
            <a:ext cx="2496312" cy="425196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729E2439-DB57-2940-B1D8-BC656DE28A5C}"/>
              </a:ext>
            </a:extLst>
          </p:cNvPr>
          <p:cNvSpPr>
            <a:spLocks noGrp="1"/>
          </p:cNvSpPr>
          <p:nvPr>
            <p:ph sz="quarter" idx="14"/>
          </p:nvPr>
        </p:nvSpPr>
        <p:spPr>
          <a:xfrm>
            <a:off x="9141459" y="1828800"/>
            <a:ext cx="2496312" cy="425196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13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18" userDrawn="1">
          <p15:clr>
            <a:srgbClr val="FBAE40"/>
          </p15:clr>
        </p15:guide>
        <p15:guide id="2" pos="2148" userDrawn="1">
          <p15:clr>
            <a:srgbClr val="FBAE40"/>
          </p15:clr>
        </p15:guide>
        <p15:guide id="3" pos="3722" userDrawn="1">
          <p15:clr>
            <a:srgbClr val="FBAE40"/>
          </p15:clr>
        </p15:guide>
        <p15:guide id="4" pos="3952" userDrawn="1">
          <p15:clr>
            <a:srgbClr val="FBAE40"/>
          </p15:clr>
        </p15:guide>
        <p15:guide id="5" pos="5528" userDrawn="1">
          <p15:clr>
            <a:srgbClr val="FBAE40"/>
          </p15:clr>
        </p15:guide>
        <p15:guide id="6" pos="575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766D-B723-493F-9F66-48CF1A224E72}"/>
              </a:ext>
            </a:extLst>
          </p:cNvPr>
          <p:cNvSpPr>
            <a:spLocks noGrp="1"/>
          </p:cNvSpPr>
          <p:nvPr>
            <p:ph type="title" hasCustomPrompt="1"/>
          </p:nvPr>
        </p:nvSpPr>
        <p:spPr>
          <a:xfrm>
            <a:off x="546099" y="549275"/>
            <a:ext cx="11091672" cy="1009041"/>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63C98E90-560C-4F7A-BE9D-A19D4CE5F6B5}"/>
              </a:ext>
            </a:extLst>
          </p:cNvPr>
          <p:cNvSpPr>
            <a:spLocks noGrp="1"/>
          </p:cNvSpPr>
          <p:nvPr>
            <p:ph sz="half" idx="1"/>
          </p:nvPr>
        </p:nvSpPr>
        <p:spPr>
          <a:xfrm>
            <a:off x="546098" y="1828800"/>
            <a:ext cx="1929384" cy="4251960"/>
          </a:xfrm>
        </p:spPr>
        <p:txBody>
          <a:bodyPr>
            <a:normAutofit/>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6F9BF77C-2B2A-4BF6-A000-57BE4900ACE5}"/>
              </a:ext>
            </a:extLst>
          </p:cNvPr>
          <p:cNvSpPr>
            <a:spLocks noGrp="1"/>
          </p:cNvSpPr>
          <p:nvPr>
            <p:ph sz="half" idx="2"/>
          </p:nvPr>
        </p:nvSpPr>
        <p:spPr>
          <a:xfrm>
            <a:off x="2836670" y="1828800"/>
            <a:ext cx="1929384" cy="4251960"/>
          </a:xfrm>
        </p:spPr>
        <p:txBody>
          <a:bodyPr>
            <a:normAutofit/>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p:txBody>
      </p:sp>
      <p:sp>
        <p:nvSpPr>
          <p:cNvPr id="11" name="Content Placeholder 4">
            <a:extLst>
              <a:ext uri="{FF2B5EF4-FFF2-40B4-BE49-F238E27FC236}">
                <a16:creationId xmlns:a16="http://schemas.microsoft.com/office/drawing/2014/main" id="{C3ED2431-C416-F94C-9F60-A4C359D95A72}"/>
              </a:ext>
            </a:extLst>
          </p:cNvPr>
          <p:cNvSpPr>
            <a:spLocks noGrp="1"/>
          </p:cNvSpPr>
          <p:nvPr>
            <p:ph sz="quarter" idx="13"/>
          </p:nvPr>
        </p:nvSpPr>
        <p:spPr>
          <a:xfrm>
            <a:off x="5127242" y="1828800"/>
            <a:ext cx="1929384" cy="4251960"/>
          </a:xfrm>
        </p:spPr>
        <p:txBody>
          <a:bodyPr>
            <a:normAutofit/>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p:txBody>
      </p:sp>
      <p:sp>
        <p:nvSpPr>
          <p:cNvPr id="13" name="Content Placeholder 5">
            <a:extLst>
              <a:ext uri="{FF2B5EF4-FFF2-40B4-BE49-F238E27FC236}">
                <a16:creationId xmlns:a16="http://schemas.microsoft.com/office/drawing/2014/main" id="{729E2439-DB57-2940-B1D8-BC656DE28A5C}"/>
              </a:ext>
            </a:extLst>
          </p:cNvPr>
          <p:cNvSpPr>
            <a:spLocks noGrp="1"/>
          </p:cNvSpPr>
          <p:nvPr>
            <p:ph sz="quarter" idx="14"/>
          </p:nvPr>
        </p:nvSpPr>
        <p:spPr>
          <a:xfrm>
            <a:off x="7417814" y="1828800"/>
            <a:ext cx="1929384" cy="4251960"/>
          </a:xfrm>
        </p:spPr>
        <p:txBody>
          <a:bodyPr>
            <a:normAutofit/>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p:txBody>
      </p:sp>
      <p:sp>
        <p:nvSpPr>
          <p:cNvPr id="15" name="Content Placeholder 6">
            <a:extLst>
              <a:ext uri="{FF2B5EF4-FFF2-40B4-BE49-F238E27FC236}">
                <a16:creationId xmlns:a16="http://schemas.microsoft.com/office/drawing/2014/main" id="{645A350F-B827-274A-98A1-BFD8EF3DE128}"/>
              </a:ext>
            </a:extLst>
          </p:cNvPr>
          <p:cNvSpPr>
            <a:spLocks noGrp="1"/>
          </p:cNvSpPr>
          <p:nvPr>
            <p:ph sz="quarter" idx="15"/>
          </p:nvPr>
        </p:nvSpPr>
        <p:spPr>
          <a:xfrm>
            <a:off x="9708387" y="1828799"/>
            <a:ext cx="1929384" cy="425196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5190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60" userDrawn="1">
          <p15:clr>
            <a:srgbClr val="FBAE40"/>
          </p15:clr>
        </p15:guide>
        <p15:guide id="2" pos="1786" userDrawn="1">
          <p15:clr>
            <a:srgbClr val="FBAE40"/>
          </p15:clr>
        </p15:guide>
        <p15:guide id="3" pos="3004" userDrawn="1">
          <p15:clr>
            <a:srgbClr val="FBAE40"/>
          </p15:clr>
        </p15:guide>
        <p15:guide id="4" pos="3228" userDrawn="1">
          <p15:clr>
            <a:srgbClr val="FBAE40"/>
          </p15:clr>
        </p15:guide>
        <p15:guide id="5" pos="4446" userDrawn="1">
          <p15:clr>
            <a:srgbClr val="FBAE40"/>
          </p15:clr>
        </p15:guide>
        <p15:guide id="6" pos="4672" userDrawn="1">
          <p15:clr>
            <a:srgbClr val="FBAE40"/>
          </p15:clr>
        </p15:guide>
        <p15:guide id="7" pos="5888" userDrawn="1">
          <p15:clr>
            <a:srgbClr val="FBAE40"/>
          </p15:clr>
        </p15:guide>
        <p15:guide id="8" pos="611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766D-B723-493F-9F66-48CF1A224E72}"/>
              </a:ext>
            </a:extLst>
          </p:cNvPr>
          <p:cNvSpPr>
            <a:spLocks noGrp="1"/>
          </p:cNvSpPr>
          <p:nvPr>
            <p:ph type="title" hasCustomPrompt="1"/>
          </p:nvPr>
        </p:nvSpPr>
        <p:spPr>
          <a:xfrm>
            <a:off x="546099" y="549275"/>
            <a:ext cx="11091672" cy="1009041"/>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63C98E90-560C-4F7A-BE9D-A19D4CE5F6B5}"/>
              </a:ext>
            </a:extLst>
          </p:cNvPr>
          <p:cNvSpPr>
            <a:spLocks noGrp="1"/>
          </p:cNvSpPr>
          <p:nvPr>
            <p:ph sz="half" idx="1"/>
          </p:nvPr>
        </p:nvSpPr>
        <p:spPr>
          <a:xfrm>
            <a:off x="546098" y="1828800"/>
            <a:ext cx="3456432" cy="425196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9BF77C-2B2A-4BF6-A000-57BE4900ACE5}"/>
              </a:ext>
            </a:extLst>
          </p:cNvPr>
          <p:cNvSpPr>
            <a:spLocks noGrp="1"/>
          </p:cNvSpPr>
          <p:nvPr>
            <p:ph sz="half" idx="2"/>
          </p:nvPr>
        </p:nvSpPr>
        <p:spPr>
          <a:xfrm>
            <a:off x="4363718" y="1828800"/>
            <a:ext cx="7274053" cy="425196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425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522">
          <p15:clr>
            <a:srgbClr val="FBAE40"/>
          </p15:clr>
        </p15:guide>
        <p15:guide id="2" pos="27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766D-B723-493F-9F66-48CF1A224E72}"/>
              </a:ext>
            </a:extLst>
          </p:cNvPr>
          <p:cNvSpPr>
            <a:spLocks noGrp="1"/>
          </p:cNvSpPr>
          <p:nvPr>
            <p:ph type="title" hasCustomPrompt="1"/>
          </p:nvPr>
        </p:nvSpPr>
        <p:spPr>
          <a:xfrm>
            <a:off x="546099" y="549275"/>
            <a:ext cx="11091672" cy="1009041"/>
          </a:xfrm>
        </p:spPr>
        <p:txBody>
          <a:bodyPr/>
          <a:lstStyle>
            <a:lvl1pPr>
              <a:defRPr/>
            </a:lvl1pPr>
          </a:lstStyle>
          <a:p>
            <a:r>
              <a:rPr lang="en-US"/>
              <a:t>[Slide title]</a:t>
            </a:r>
          </a:p>
        </p:txBody>
      </p:sp>
      <p:sp>
        <p:nvSpPr>
          <p:cNvPr id="3" name="Content Placeholder 2">
            <a:extLst>
              <a:ext uri="{FF2B5EF4-FFF2-40B4-BE49-F238E27FC236}">
                <a16:creationId xmlns:a16="http://schemas.microsoft.com/office/drawing/2014/main" id="{63C98E90-560C-4F7A-BE9D-A19D4CE5F6B5}"/>
              </a:ext>
            </a:extLst>
          </p:cNvPr>
          <p:cNvSpPr>
            <a:spLocks noGrp="1"/>
          </p:cNvSpPr>
          <p:nvPr>
            <p:ph sz="half" idx="1"/>
          </p:nvPr>
        </p:nvSpPr>
        <p:spPr>
          <a:xfrm>
            <a:off x="546098" y="1828800"/>
            <a:ext cx="7277102" cy="425196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9BF77C-2B2A-4BF6-A000-57BE4900ACE5}"/>
              </a:ext>
            </a:extLst>
          </p:cNvPr>
          <p:cNvSpPr>
            <a:spLocks noGrp="1"/>
          </p:cNvSpPr>
          <p:nvPr>
            <p:ph sz="half" idx="2"/>
          </p:nvPr>
        </p:nvSpPr>
        <p:spPr>
          <a:xfrm>
            <a:off x="8181339" y="1828800"/>
            <a:ext cx="3456432" cy="425196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970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4928">
          <p15:clr>
            <a:srgbClr val="FBAE40"/>
          </p15:clr>
        </p15:guide>
        <p15:guide id="4" pos="51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A345-1B02-92D0-95CF-F13058A09FF3}"/>
              </a:ext>
            </a:extLst>
          </p:cNvPr>
          <p:cNvSpPr>
            <a:spLocks noGrp="1"/>
          </p:cNvSpPr>
          <p:nvPr>
            <p:ph type="title" hasCustomPrompt="1"/>
          </p:nvPr>
        </p:nvSpPr>
        <p:spPr/>
        <p:txBody>
          <a:bodyPr/>
          <a:lstStyle>
            <a:lvl1pPr>
              <a:defRPr/>
            </a:lvl1pPr>
          </a:lstStyle>
          <a:p>
            <a:r>
              <a:rPr lang="en-US"/>
              <a:t>Slide title</a:t>
            </a:r>
            <a:endParaRPr lang="en-SE"/>
          </a:p>
        </p:txBody>
      </p:sp>
    </p:spTree>
    <p:extLst>
      <p:ext uri="{BB962C8B-B14F-4D97-AF65-F5344CB8AC3E}">
        <p14:creationId xmlns:p14="http://schemas.microsoft.com/office/powerpoint/2010/main" val="6778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35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Green">
    <p:bg>
      <p:bgPr>
        <a:solidFill>
          <a:srgbClr val="00886F"/>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373900C-37B4-DC3C-6F1F-DFA9918B37BE}"/>
              </a:ext>
            </a:extLst>
          </p:cNvPr>
          <p:cNvPicPr>
            <a:picLocks noChangeAspect="1"/>
          </p:cNvPicPr>
          <p:nvPr userDrawn="1"/>
        </p:nvPicPr>
        <p:blipFill>
          <a:blip r:embed="rId2"/>
          <a:stretch>
            <a:fillRect/>
          </a:stretch>
        </p:blipFill>
        <p:spPr>
          <a:xfrm>
            <a:off x="11128902" y="5744769"/>
            <a:ext cx="540852" cy="702068"/>
          </a:xfrm>
          <a:prstGeom prst="rect">
            <a:avLst/>
          </a:prstGeom>
        </p:spPr>
      </p:pic>
      <p:pic>
        <p:nvPicPr>
          <p:cNvPr id="9" name="Cytiva" descr="Cytiva">
            <a:extLst>
              <a:ext uri="{FF2B5EF4-FFF2-40B4-BE49-F238E27FC236}">
                <a16:creationId xmlns:a16="http://schemas.microsoft.com/office/drawing/2014/main" id="{E7BEAAD6-C7D8-1D49-8A3B-6CA28F549B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251852" y="251121"/>
            <a:ext cx="2983931" cy="1259882"/>
          </a:xfrm>
          <a:prstGeom prst="rect">
            <a:avLst/>
          </a:prstGeom>
        </p:spPr>
      </p:pic>
      <p:sp>
        <p:nvSpPr>
          <p:cNvPr id="2" name="Title 1">
            <a:extLst>
              <a:ext uri="{FF2B5EF4-FFF2-40B4-BE49-F238E27FC236}">
                <a16:creationId xmlns:a16="http://schemas.microsoft.com/office/drawing/2014/main" id="{3F5D50C6-1D1D-4DFC-9285-06BBC42A0011}"/>
              </a:ext>
            </a:extLst>
          </p:cNvPr>
          <p:cNvSpPr>
            <a:spLocks noGrp="1"/>
          </p:cNvSpPr>
          <p:nvPr>
            <p:ph type="ctrTitle" hasCustomPrompt="1"/>
          </p:nvPr>
        </p:nvSpPr>
        <p:spPr>
          <a:xfrm>
            <a:off x="546100" y="1828799"/>
            <a:ext cx="7277946" cy="2235855"/>
          </a:xfrm>
        </p:spPr>
        <p:txBody>
          <a:bodyPr anchor="b"/>
          <a:lstStyle>
            <a:lvl1pPr algn="l">
              <a:lnSpc>
                <a:spcPct val="85000"/>
              </a:lnSpc>
              <a:defRPr sz="6600" b="1">
                <a:solidFill>
                  <a:schemeClr val="tx1"/>
                </a:solidFill>
              </a:defRPr>
            </a:lvl1pPr>
          </a:lstStyle>
          <a:p>
            <a:r>
              <a:rPr lang="en-US"/>
              <a:t>[Presentation title]</a:t>
            </a:r>
          </a:p>
        </p:txBody>
      </p:sp>
      <p:sp>
        <p:nvSpPr>
          <p:cNvPr id="3" name="Subtitle 2">
            <a:extLst>
              <a:ext uri="{FF2B5EF4-FFF2-40B4-BE49-F238E27FC236}">
                <a16:creationId xmlns:a16="http://schemas.microsoft.com/office/drawing/2014/main" id="{C3DDB874-5B29-44D8-8F98-D937C78230BE}"/>
              </a:ext>
            </a:extLst>
          </p:cNvPr>
          <p:cNvSpPr>
            <a:spLocks noGrp="1"/>
          </p:cNvSpPr>
          <p:nvPr>
            <p:ph type="subTitle" idx="1" hasCustomPrompt="1"/>
          </p:nvPr>
        </p:nvSpPr>
        <p:spPr>
          <a:xfrm>
            <a:off x="546101" y="4206240"/>
            <a:ext cx="7277946" cy="638892"/>
          </a:xfrm>
        </p:spPr>
        <p:txBody>
          <a:bodyPr>
            <a:noAutofit/>
          </a:bodyPr>
          <a:lstStyle>
            <a:lvl1pPr marL="0" indent="0" algn="l">
              <a:spcBef>
                <a:spcPts val="0"/>
              </a:spcBef>
              <a:buNone/>
              <a:defRPr sz="2000" b="1">
                <a:solidFill>
                  <a:schemeClr val="tx1"/>
                </a:solidFill>
              </a:defRPr>
            </a:lvl1pPr>
            <a:lvl2pPr marL="0" indent="0" algn="l">
              <a:spcBef>
                <a:spcPts val="0"/>
              </a:spcBef>
              <a:buNone/>
              <a:defRPr sz="2000" b="1">
                <a:solidFill>
                  <a:schemeClr val="tx1"/>
                </a:solidFill>
              </a:defRPr>
            </a:lvl2pPr>
            <a:lvl3pPr marL="0" indent="0" algn="l">
              <a:spcBef>
                <a:spcPts val="0"/>
              </a:spcBef>
              <a:buNone/>
              <a:defRPr sz="2000" b="1">
                <a:solidFill>
                  <a:schemeClr val="tx1"/>
                </a:solidFill>
              </a:defRPr>
            </a:lvl3pPr>
            <a:lvl4pPr marL="0" indent="0" algn="l">
              <a:spcBef>
                <a:spcPts val="0"/>
              </a:spcBef>
              <a:buNone/>
              <a:defRPr sz="2000" b="1">
                <a:solidFill>
                  <a:schemeClr val="tx1"/>
                </a:solidFill>
              </a:defRPr>
            </a:lvl4pPr>
            <a:lvl5pPr marL="0" indent="0" algn="l">
              <a:spcBef>
                <a:spcPts val="0"/>
              </a:spcBef>
              <a:buNone/>
              <a:defRPr sz="2000" b="1">
                <a:solidFill>
                  <a:schemeClr val="tx1"/>
                </a:solidFill>
              </a:defRPr>
            </a:lvl5pPr>
            <a:lvl6pPr marL="0" indent="0" algn="l">
              <a:spcBef>
                <a:spcPts val="0"/>
              </a:spcBef>
              <a:buNone/>
              <a:defRPr sz="2000" b="1">
                <a:solidFill>
                  <a:schemeClr val="tx1"/>
                </a:solidFill>
              </a:defRPr>
            </a:lvl6pPr>
            <a:lvl7pPr marL="0" indent="0" algn="l">
              <a:spcBef>
                <a:spcPts val="0"/>
              </a:spcBef>
              <a:buNone/>
              <a:defRPr sz="2000" b="1">
                <a:solidFill>
                  <a:schemeClr val="tx1"/>
                </a:solidFill>
              </a:defRPr>
            </a:lvl7pPr>
            <a:lvl8pPr marL="0" indent="0" algn="l">
              <a:spcBef>
                <a:spcPts val="0"/>
              </a:spcBef>
              <a:buNone/>
              <a:defRPr sz="2000" b="1">
                <a:solidFill>
                  <a:schemeClr val="tx1"/>
                </a:solidFill>
              </a:defRPr>
            </a:lvl8pPr>
            <a:lvl9pPr marL="0" indent="0" algn="l">
              <a:spcBef>
                <a:spcPts val="0"/>
              </a:spcBef>
              <a:buNone/>
              <a:defRPr sz="2000" b="1">
                <a:solidFill>
                  <a:schemeClr val="tx1"/>
                </a:solidFill>
              </a:defRPr>
            </a:lvl9pPr>
          </a:lstStyle>
          <a:p>
            <a:r>
              <a:rPr lang="en-US"/>
              <a:t>[Presentation subtitle]</a:t>
            </a:r>
          </a:p>
        </p:txBody>
      </p:sp>
      <p:sp>
        <p:nvSpPr>
          <p:cNvPr id="6" name="Text Placeholder 3">
            <a:extLst>
              <a:ext uri="{FF2B5EF4-FFF2-40B4-BE49-F238E27FC236}">
                <a16:creationId xmlns:a16="http://schemas.microsoft.com/office/drawing/2014/main" id="{79F4E153-583A-F84A-A276-E40ED5D26264}"/>
              </a:ext>
            </a:extLst>
          </p:cNvPr>
          <p:cNvSpPr>
            <a:spLocks noGrp="1"/>
          </p:cNvSpPr>
          <p:nvPr>
            <p:ph type="body" sz="quarter" idx="10" hasCustomPrompt="1"/>
          </p:nvPr>
        </p:nvSpPr>
        <p:spPr>
          <a:xfrm>
            <a:off x="546099" y="5166359"/>
            <a:ext cx="7277946" cy="913765"/>
          </a:xfrm>
        </p:spPr>
        <p:txBody>
          <a:bodyPr>
            <a:noAutofit/>
          </a:bodyPr>
          <a:lstStyle>
            <a:lvl1pPr marL="0" indent="0">
              <a:spcBef>
                <a:spcPts val="0"/>
              </a:spcBef>
              <a:buFontTx/>
              <a:buNone/>
              <a:defRPr sz="1400">
                <a:solidFill>
                  <a:schemeClr val="tx1"/>
                </a:solidFill>
              </a:defRPr>
            </a:lvl1pPr>
            <a:lvl2pPr marL="0" indent="0">
              <a:spcBef>
                <a:spcPts val="0"/>
              </a:spcBef>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400">
                <a:solidFill>
                  <a:schemeClr val="tx1"/>
                </a:solidFill>
              </a:defRPr>
            </a:lvl4pPr>
            <a:lvl5pPr marL="0" indent="0">
              <a:spcBef>
                <a:spcPts val="0"/>
              </a:spcBef>
              <a:buFontTx/>
              <a:buNone/>
              <a:defRPr sz="1400">
                <a:solidFill>
                  <a:schemeClr val="tx1"/>
                </a:solidFill>
              </a:defRPr>
            </a:lvl5pPr>
            <a:lvl6pPr marL="0" indent="0">
              <a:spcBef>
                <a:spcPts val="0"/>
              </a:spcBef>
              <a:buFontTx/>
              <a:buNone/>
              <a:defRPr sz="1400">
                <a:solidFill>
                  <a:schemeClr val="tx1"/>
                </a:solidFill>
              </a:defRPr>
            </a:lvl6pPr>
            <a:lvl7pPr marL="0" indent="0">
              <a:spcBef>
                <a:spcPts val="0"/>
              </a:spcBef>
              <a:buFontTx/>
              <a:buNone/>
              <a:defRPr sz="1400">
                <a:solidFill>
                  <a:schemeClr val="tx1"/>
                </a:solidFill>
              </a:defRPr>
            </a:lvl7pPr>
            <a:lvl8pPr marL="0" indent="0">
              <a:spcBef>
                <a:spcPts val="0"/>
              </a:spcBef>
              <a:buFontTx/>
              <a:buNone/>
              <a:defRPr sz="1400">
                <a:solidFill>
                  <a:schemeClr val="tx1"/>
                </a:solidFill>
              </a:defRPr>
            </a:lvl8pPr>
            <a:lvl9pPr marL="0" indent="0">
              <a:spcBef>
                <a:spcPts val="0"/>
              </a:spcBef>
              <a:buFontTx/>
              <a:buNone/>
              <a:defRPr sz="1400">
                <a:solidFill>
                  <a:schemeClr val="tx1"/>
                </a:solidFill>
              </a:defRPr>
            </a:lvl9pPr>
          </a:lstStyle>
          <a:p>
            <a:pPr lvl="0"/>
            <a:r>
              <a:rPr lang="en-US"/>
              <a:t>[Prepared for </a:t>
            </a:r>
            <a:r>
              <a:rPr lang="en-US" err="1"/>
              <a:t>Firstname</a:t>
            </a:r>
            <a:r>
              <a:rPr lang="en-US"/>
              <a:t> </a:t>
            </a:r>
            <a:r>
              <a:rPr lang="en-US" err="1"/>
              <a:t>Lastname</a:t>
            </a:r>
            <a:r>
              <a:rPr lang="en-US"/>
              <a:t>]</a:t>
            </a:r>
            <a:br>
              <a:rPr lang="en-US"/>
            </a:br>
            <a:r>
              <a:rPr lang="en-US"/>
              <a:t>[Day Month, Year]</a:t>
            </a:r>
          </a:p>
        </p:txBody>
      </p:sp>
    </p:spTree>
    <p:extLst>
      <p:ext uri="{BB962C8B-B14F-4D97-AF65-F5344CB8AC3E}">
        <p14:creationId xmlns:p14="http://schemas.microsoft.com/office/powerpoint/2010/main" val="15569629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3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 White">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E99FE9EB-43B4-FD49-B98F-00B8671F2998}"/>
              </a:ext>
            </a:extLst>
          </p:cNvPr>
          <p:cNvSpPr>
            <a:spLocks noGrp="1"/>
          </p:cNvSpPr>
          <p:nvPr>
            <p:ph type="body" sz="quarter" idx="13" hasCustomPrompt="1"/>
          </p:nvPr>
        </p:nvSpPr>
        <p:spPr>
          <a:xfrm>
            <a:off x="552450" y="549277"/>
            <a:ext cx="7277946" cy="1645920"/>
          </a:xfrm>
        </p:spPr>
        <p:txBody>
          <a:bodyPr>
            <a:noAutofit/>
          </a:bodyPr>
          <a:lstStyle>
            <a:lvl1pPr marL="0" indent="0" algn="l">
              <a:lnSpc>
                <a:spcPct val="75000"/>
              </a:lnSpc>
              <a:spcBef>
                <a:spcPts val="0"/>
              </a:spcBef>
              <a:buFontTx/>
              <a:buNone/>
              <a:defRPr sz="14000" b="1" spc="-1000" baseline="0">
                <a:solidFill>
                  <a:schemeClr val="tx2"/>
                </a:solidFill>
                <a:latin typeface="+mj-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0</a:t>
            </a:r>
          </a:p>
        </p:txBody>
      </p:sp>
      <p:sp>
        <p:nvSpPr>
          <p:cNvPr id="2" name="Title 2">
            <a:extLst>
              <a:ext uri="{FF2B5EF4-FFF2-40B4-BE49-F238E27FC236}">
                <a16:creationId xmlns:a16="http://schemas.microsoft.com/office/drawing/2014/main" id="{0964F857-B371-4A07-B016-9C8EDFE61D47}"/>
              </a:ext>
            </a:extLst>
          </p:cNvPr>
          <p:cNvSpPr>
            <a:spLocks noGrp="1"/>
          </p:cNvSpPr>
          <p:nvPr>
            <p:ph type="title" hasCustomPrompt="1"/>
          </p:nvPr>
        </p:nvSpPr>
        <p:spPr>
          <a:xfrm>
            <a:off x="552450" y="2377440"/>
            <a:ext cx="7277946" cy="1280160"/>
          </a:xfrm>
        </p:spPr>
        <p:txBody>
          <a:bodyPr anchor="b"/>
          <a:lstStyle>
            <a:lvl1pPr>
              <a:defRPr sz="4400" b="1"/>
            </a:lvl1pPr>
          </a:lstStyle>
          <a:p>
            <a:r>
              <a:rPr lang="en-US"/>
              <a:t>[Section title]</a:t>
            </a:r>
          </a:p>
        </p:txBody>
      </p:sp>
      <p:sp>
        <p:nvSpPr>
          <p:cNvPr id="3" name="Text Placeholder 3">
            <a:extLst>
              <a:ext uri="{FF2B5EF4-FFF2-40B4-BE49-F238E27FC236}">
                <a16:creationId xmlns:a16="http://schemas.microsoft.com/office/drawing/2014/main" id="{C86A6197-E3AA-4A6A-8FE6-8F6CF2A48196}"/>
              </a:ext>
            </a:extLst>
          </p:cNvPr>
          <p:cNvSpPr>
            <a:spLocks noGrp="1"/>
          </p:cNvSpPr>
          <p:nvPr>
            <p:ph type="body" idx="1"/>
          </p:nvPr>
        </p:nvSpPr>
        <p:spPr>
          <a:xfrm>
            <a:off x="552450" y="3840480"/>
            <a:ext cx="7277946" cy="2240280"/>
          </a:xfrm>
        </p:spPr>
        <p:txBody>
          <a:bodyPr>
            <a:noAutofit/>
          </a:bodyPr>
          <a:lstStyle>
            <a:lvl1pPr marL="228600" indent="-228600">
              <a:spcBef>
                <a:spcPts val="600"/>
              </a:spcBef>
              <a:buFont typeface="Cytiva Aktiv" panose="020B0504020202020204" pitchFamily="34" charset="0"/>
              <a:buChar char="•"/>
              <a:defRPr sz="1800">
                <a:solidFill>
                  <a:schemeClr val="tx1"/>
                </a:solidFill>
              </a:defRPr>
            </a:lvl1pPr>
            <a:lvl2pPr marL="457200" indent="-228600">
              <a:spcBef>
                <a:spcPts val="300"/>
              </a:spcBef>
              <a:buFont typeface="Cytiva Aktiv" panose="020B0504020202020204" pitchFamily="34" charset="0"/>
              <a:buChar char="–"/>
              <a:defRPr sz="1800">
                <a:solidFill>
                  <a:schemeClr val="tx1"/>
                </a:solidFill>
              </a:defRPr>
            </a:lvl2pPr>
            <a:lvl3pPr marL="685800" indent="-228600">
              <a:spcBef>
                <a:spcPts val="300"/>
              </a:spcBef>
              <a:buFont typeface="Cytiva Aktiv" panose="020B0504020202020204" pitchFamily="34" charset="0"/>
              <a:buChar char="–"/>
              <a:defRPr sz="1800">
                <a:solidFill>
                  <a:schemeClr val="tx1"/>
                </a:solidFill>
              </a:defRPr>
            </a:lvl3pPr>
            <a:lvl4pPr marL="914400" indent="-228600">
              <a:spcBef>
                <a:spcPts val="300"/>
              </a:spcBef>
              <a:buFont typeface="Cytiva Aktiv" panose="020B0504020202020204" pitchFamily="34" charset="0"/>
              <a:buChar char="–"/>
              <a:defRPr sz="1800">
                <a:solidFill>
                  <a:schemeClr val="tx1"/>
                </a:solidFill>
              </a:defRPr>
            </a:lvl4pPr>
            <a:lvl5pPr marL="1143000" indent="-228600">
              <a:spcBef>
                <a:spcPts val="300"/>
              </a:spcBef>
              <a:buFont typeface="Cytiva Aktiv" panose="020B0504020202020204" pitchFamily="34" charset="0"/>
              <a:buChar char="–"/>
              <a:defRPr sz="1800">
                <a:solidFill>
                  <a:schemeClr val="tx1"/>
                </a:solidFill>
              </a:defRPr>
            </a:lvl5pPr>
            <a:lvl6pPr marL="1371600" indent="-228600">
              <a:spcBef>
                <a:spcPts val="300"/>
              </a:spcBef>
              <a:buFont typeface="Cytiva Aktiv" panose="020B0504020202020204" pitchFamily="34" charset="0"/>
              <a:buChar char="–"/>
              <a:defRPr sz="1800">
                <a:solidFill>
                  <a:schemeClr val="tx1"/>
                </a:solidFill>
              </a:defRPr>
            </a:lvl6pPr>
            <a:lvl7pPr marL="1600200" indent="-228600">
              <a:spcBef>
                <a:spcPts val="300"/>
              </a:spcBef>
              <a:buFont typeface="Cytiva Aktiv" panose="020B0504020202020204" pitchFamily="34" charset="0"/>
              <a:buChar char="–"/>
              <a:defRPr sz="1800">
                <a:solidFill>
                  <a:schemeClr val="tx1"/>
                </a:solidFill>
              </a:defRPr>
            </a:lvl7pPr>
            <a:lvl8pPr marL="1828800" indent="-228600">
              <a:spcBef>
                <a:spcPts val="300"/>
              </a:spcBef>
              <a:buFont typeface="Cytiva Aktiv" panose="020B0504020202020204" pitchFamily="34" charset="0"/>
              <a:buChar char="–"/>
              <a:defRPr sz="1800">
                <a:solidFill>
                  <a:schemeClr val="tx1"/>
                </a:solidFill>
              </a:defRPr>
            </a:lvl8pPr>
            <a:lvl9pPr marL="2057400" indent="-228600">
              <a:spcBef>
                <a:spcPts val="300"/>
              </a:spcBef>
              <a:buFont typeface="Cytiva Aktiv" panose="020B0504020202020204" pitchFamily="34" charset="0"/>
              <a:buChar char="–"/>
              <a:defRPr sz="18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ytiva">
            <a:extLst>
              <a:ext uri="{FF2B5EF4-FFF2-40B4-BE49-F238E27FC236}">
                <a16:creationId xmlns:a16="http://schemas.microsoft.com/office/drawing/2014/main" id="{01C77230-8505-56AF-93FC-15B44BD1E55A}"/>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a:t>
            </a:r>
          </a:p>
        </p:txBody>
      </p:sp>
      <p:sp>
        <p:nvSpPr>
          <p:cNvPr id="5" name="Slide Number">
            <a:extLst>
              <a:ext uri="{FF2B5EF4-FFF2-40B4-BE49-F238E27FC236}">
                <a16:creationId xmlns:a16="http://schemas.microsoft.com/office/drawing/2014/main" id="{F65EABA5-4793-8EF9-56FB-239751207ED7}"/>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a:solidFill>
                <a:schemeClr val="tx1"/>
              </a:solidFill>
            </a:endParaRPr>
          </a:p>
        </p:txBody>
      </p:sp>
    </p:spTree>
    <p:extLst>
      <p:ext uri="{BB962C8B-B14F-4D97-AF65-F5344CB8AC3E}">
        <p14:creationId xmlns:p14="http://schemas.microsoft.com/office/powerpoint/2010/main" val="131578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3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Green">
    <p:bg>
      <p:bgPr>
        <a:solidFill>
          <a:srgbClr val="00886F"/>
        </a:solidFill>
        <a:effectLst/>
      </p:bgPr>
    </p:bg>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E99FE9EB-43B4-FD49-B98F-00B8671F2998}"/>
              </a:ext>
            </a:extLst>
          </p:cNvPr>
          <p:cNvSpPr>
            <a:spLocks noGrp="1"/>
          </p:cNvSpPr>
          <p:nvPr>
            <p:ph type="body" sz="quarter" idx="13" hasCustomPrompt="1"/>
          </p:nvPr>
        </p:nvSpPr>
        <p:spPr>
          <a:xfrm>
            <a:off x="552450" y="549277"/>
            <a:ext cx="7277946" cy="1645920"/>
          </a:xfrm>
        </p:spPr>
        <p:txBody>
          <a:bodyPr>
            <a:noAutofit/>
          </a:bodyPr>
          <a:lstStyle>
            <a:lvl1pPr marL="0" indent="0" algn="l">
              <a:lnSpc>
                <a:spcPct val="75000"/>
              </a:lnSpc>
              <a:spcBef>
                <a:spcPts val="0"/>
              </a:spcBef>
              <a:buFontTx/>
              <a:buNone/>
              <a:defRPr sz="14000" b="1" spc="-1000" baseline="0">
                <a:solidFill>
                  <a:schemeClr val="tx1"/>
                </a:solidFill>
                <a:latin typeface="+mj-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0</a:t>
            </a:r>
          </a:p>
        </p:txBody>
      </p:sp>
      <p:sp>
        <p:nvSpPr>
          <p:cNvPr id="2" name="Title 2">
            <a:extLst>
              <a:ext uri="{FF2B5EF4-FFF2-40B4-BE49-F238E27FC236}">
                <a16:creationId xmlns:a16="http://schemas.microsoft.com/office/drawing/2014/main" id="{0964F857-B371-4A07-B016-9C8EDFE61D47}"/>
              </a:ext>
            </a:extLst>
          </p:cNvPr>
          <p:cNvSpPr>
            <a:spLocks noGrp="1"/>
          </p:cNvSpPr>
          <p:nvPr>
            <p:ph type="title" hasCustomPrompt="1"/>
          </p:nvPr>
        </p:nvSpPr>
        <p:spPr>
          <a:xfrm>
            <a:off x="552450" y="2377440"/>
            <a:ext cx="7277946" cy="1280160"/>
          </a:xfrm>
        </p:spPr>
        <p:txBody>
          <a:bodyPr anchor="b"/>
          <a:lstStyle>
            <a:lvl1pPr>
              <a:defRPr sz="4400" b="1">
                <a:solidFill>
                  <a:schemeClr val="tx1"/>
                </a:solidFill>
              </a:defRPr>
            </a:lvl1pPr>
          </a:lstStyle>
          <a:p>
            <a:r>
              <a:rPr lang="en-US"/>
              <a:t>[Section title]</a:t>
            </a:r>
          </a:p>
        </p:txBody>
      </p:sp>
      <p:sp>
        <p:nvSpPr>
          <p:cNvPr id="3" name="Text Placeholder 3">
            <a:extLst>
              <a:ext uri="{FF2B5EF4-FFF2-40B4-BE49-F238E27FC236}">
                <a16:creationId xmlns:a16="http://schemas.microsoft.com/office/drawing/2014/main" id="{C86A6197-E3AA-4A6A-8FE6-8F6CF2A48196}"/>
              </a:ext>
            </a:extLst>
          </p:cNvPr>
          <p:cNvSpPr>
            <a:spLocks noGrp="1"/>
          </p:cNvSpPr>
          <p:nvPr>
            <p:ph type="body" idx="1"/>
          </p:nvPr>
        </p:nvSpPr>
        <p:spPr>
          <a:xfrm>
            <a:off x="552450" y="3840480"/>
            <a:ext cx="7277946" cy="2240280"/>
          </a:xfrm>
        </p:spPr>
        <p:txBody>
          <a:bodyPr>
            <a:noAutofit/>
          </a:bodyPr>
          <a:lstStyle>
            <a:lvl1pPr marL="228600" indent="-228600">
              <a:spcBef>
                <a:spcPts val="600"/>
              </a:spcBef>
              <a:buFont typeface="Cytiva Aktiv" panose="020B0504020202020204" pitchFamily="34" charset="0"/>
              <a:buChar char="•"/>
              <a:defRPr sz="1800">
                <a:solidFill>
                  <a:schemeClr val="tx1"/>
                </a:solidFill>
              </a:defRPr>
            </a:lvl1pPr>
            <a:lvl2pPr marL="457200" indent="-228600">
              <a:spcBef>
                <a:spcPts val="300"/>
              </a:spcBef>
              <a:buFont typeface="Cytiva Aktiv" panose="020B0504020202020204" pitchFamily="34" charset="0"/>
              <a:buChar char="–"/>
              <a:defRPr sz="1800">
                <a:solidFill>
                  <a:schemeClr val="tx1"/>
                </a:solidFill>
              </a:defRPr>
            </a:lvl2pPr>
            <a:lvl3pPr marL="685800" indent="-228600">
              <a:spcBef>
                <a:spcPts val="300"/>
              </a:spcBef>
              <a:buFont typeface="Cytiva Aktiv" panose="020B0504020202020204" pitchFamily="34" charset="0"/>
              <a:buChar char="–"/>
              <a:defRPr sz="1800">
                <a:solidFill>
                  <a:schemeClr val="tx1"/>
                </a:solidFill>
              </a:defRPr>
            </a:lvl3pPr>
            <a:lvl4pPr marL="914400" indent="-228600">
              <a:spcBef>
                <a:spcPts val="300"/>
              </a:spcBef>
              <a:buFont typeface="Cytiva Aktiv" panose="020B0504020202020204" pitchFamily="34" charset="0"/>
              <a:buChar char="–"/>
              <a:defRPr sz="1800">
                <a:solidFill>
                  <a:schemeClr val="tx1"/>
                </a:solidFill>
              </a:defRPr>
            </a:lvl4pPr>
            <a:lvl5pPr marL="1143000" indent="-228600">
              <a:spcBef>
                <a:spcPts val="300"/>
              </a:spcBef>
              <a:buFont typeface="Cytiva Aktiv" panose="020B0504020202020204" pitchFamily="34" charset="0"/>
              <a:buChar char="–"/>
              <a:defRPr sz="1800">
                <a:solidFill>
                  <a:schemeClr val="tx1"/>
                </a:solidFill>
              </a:defRPr>
            </a:lvl5pPr>
            <a:lvl6pPr marL="1371600" indent="-228600">
              <a:spcBef>
                <a:spcPts val="300"/>
              </a:spcBef>
              <a:buFont typeface="Cytiva Aktiv" panose="020B0504020202020204" pitchFamily="34" charset="0"/>
              <a:buChar char="–"/>
              <a:defRPr sz="1800">
                <a:solidFill>
                  <a:schemeClr val="tx1"/>
                </a:solidFill>
              </a:defRPr>
            </a:lvl6pPr>
            <a:lvl7pPr marL="1600200" indent="-228600">
              <a:spcBef>
                <a:spcPts val="300"/>
              </a:spcBef>
              <a:buFont typeface="Cytiva Aktiv" panose="020B0504020202020204" pitchFamily="34" charset="0"/>
              <a:buChar char="–"/>
              <a:defRPr sz="1800">
                <a:solidFill>
                  <a:schemeClr val="tx1"/>
                </a:solidFill>
              </a:defRPr>
            </a:lvl7pPr>
            <a:lvl8pPr marL="1828800" indent="-228600">
              <a:spcBef>
                <a:spcPts val="300"/>
              </a:spcBef>
              <a:buFont typeface="Cytiva Aktiv" panose="020B0504020202020204" pitchFamily="34" charset="0"/>
              <a:buChar char="–"/>
              <a:defRPr sz="1800">
                <a:solidFill>
                  <a:schemeClr val="tx1"/>
                </a:solidFill>
              </a:defRPr>
            </a:lvl8pPr>
            <a:lvl9pPr marL="2057400" indent="-228600">
              <a:spcBef>
                <a:spcPts val="300"/>
              </a:spcBef>
              <a:buFont typeface="Cytiva Aktiv" panose="020B0504020202020204" pitchFamily="34" charset="0"/>
              <a:buChar char="–"/>
              <a:defRPr sz="18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ytiva">
            <a:extLst>
              <a:ext uri="{FF2B5EF4-FFF2-40B4-BE49-F238E27FC236}">
                <a16:creationId xmlns:a16="http://schemas.microsoft.com/office/drawing/2014/main" id="{B98592F4-8E4A-E189-9A7B-376E99A1FDA0}"/>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a:t>
            </a:r>
          </a:p>
        </p:txBody>
      </p:sp>
      <p:sp>
        <p:nvSpPr>
          <p:cNvPr id="5" name="Slide Number">
            <a:extLst>
              <a:ext uri="{FF2B5EF4-FFF2-40B4-BE49-F238E27FC236}">
                <a16:creationId xmlns:a16="http://schemas.microsoft.com/office/drawing/2014/main" id="{1DC9F69B-D602-D9D1-6D84-6E65A4342250}"/>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a:solidFill>
                <a:schemeClr val="tx1"/>
              </a:solidFill>
            </a:endParaRPr>
          </a:p>
        </p:txBody>
      </p:sp>
      <p:sp>
        <p:nvSpPr>
          <p:cNvPr id="7" name="Cytiva">
            <a:extLst>
              <a:ext uri="{FF2B5EF4-FFF2-40B4-BE49-F238E27FC236}">
                <a16:creationId xmlns:a16="http://schemas.microsoft.com/office/drawing/2014/main" id="{3D715E8A-1388-ACF4-197B-F48DA9DB7504}"/>
              </a:ext>
            </a:extLst>
          </p:cNvPr>
          <p:cNvSpPr txBox="1"/>
          <p:nvPr userDrawn="1"/>
        </p:nvSpPr>
        <p:spPr>
          <a:xfrm>
            <a:off x="546097"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a:t>
            </a:r>
          </a:p>
        </p:txBody>
      </p:sp>
      <p:sp>
        <p:nvSpPr>
          <p:cNvPr id="8" name="Slide Number">
            <a:extLst>
              <a:ext uri="{FF2B5EF4-FFF2-40B4-BE49-F238E27FC236}">
                <a16:creationId xmlns:a16="http://schemas.microsoft.com/office/drawing/2014/main" id="{B3B38A49-8FC7-C4EE-1C82-3EFEF021AB34}"/>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a:solidFill>
                <a:schemeClr val="tx1"/>
              </a:solidFill>
            </a:endParaRPr>
          </a:p>
        </p:txBody>
      </p:sp>
    </p:spTree>
    <p:extLst>
      <p:ext uri="{BB962C8B-B14F-4D97-AF65-F5344CB8AC3E}">
        <p14:creationId xmlns:p14="http://schemas.microsoft.com/office/powerpoint/2010/main" val="692547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3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 Orange">
    <p:bg>
      <p:bgPr>
        <a:solidFill>
          <a:srgbClr val="D84900"/>
        </a:solidFill>
        <a:effectLst/>
      </p:bgPr>
    </p:bg>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E99FE9EB-43B4-FD49-B98F-00B8671F2998}"/>
              </a:ext>
            </a:extLst>
          </p:cNvPr>
          <p:cNvSpPr>
            <a:spLocks noGrp="1"/>
          </p:cNvSpPr>
          <p:nvPr>
            <p:ph type="body" sz="quarter" idx="13" hasCustomPrompt="1"/>
          </p:nvPr>
        </p:nvSpPr>
        <p:spPr>
          <a:xfrm>
            <a:off x="552450" y="549277"/>
            <a:ext cx="7277946" cy="1645920"/>
          </a:xfrm>
        </p:spPr>
        <p:txBody>
          <a:bodyPr>
            <a:noAutofit/>
          </a:bodyPr>
          <a:lstStyle>
            <a:lvl1pPr marL="0" indent="0" algn="l">
              <a:lnSpc>
                <a:spcPct val="75000"/>
              </a:lnSpc>
              <a:spcBef>
                <a:spcPts val="0"/>
              </a:spcBef>
              <a:buFontTx/>
              <a:buNone/>
              <a:defRPr sz="14000" b="1" spc="-1000" baseline="0">
                <a:solidFill>
                  <a:schemeClr val="tx1"/>
                </a:solidFill>
                <a:latin typeface="+mj-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0</a:t>
            </a:r>
          </a:p>
        </p:txBody>
      </p:sp>
      <p:sp>
        <p:nvSpPr>
          <p:cNvPr id="2" name="Title 2">
            <a:extLst>
              <a:ext uri="{FF2B5EF4-FFF2-40B4-BE49-F238E27FC236}">
                <a16:creationId xmlns:a16="http://schemas.microsoft.com/office/drawing/2014/main" id="{0964F857-B371-4A07-B016-9C8EDFE61D47}"/>
              </a:ext>
            </a:extLst>
          </p:cNvPr>
          <p:cNvSpPr>
            <a:spLocks noGrp="1"/>
          </p:cNvSpPr>
          <p:nvPr>
            <p:ph type="title" hasCustomPrompt="1"/>
          </p:nvPr>
        </p:nvSpPr>
        <p:spPr>
          <a:xfrm>
            <a:off x="552450" y="2377440"/>
            <a:ext cx="7277946" cy="1280160"/>
          </a:xfrm>
        </p:spPr>
        <p:txBody>
          <a:bodyPr anchor="b"/>
          <a:lstStyle>
            <a:lvl1pPr>
              <a:defRPr sz="4400" b="1">
                <a:solidFill>
                  <a:schemeClr val="tx1"/>
                </a:solidFill>
              </a:defRPr>
            </a:lvl1pPr>
          </a:lstStyle>
          <a:p>
            <a:r>
              <a:rPr lang="en-US"/>
              <a:t>[Section title]</a:t>
            </a:r>
          </a:p>
        </p:txBody>
      </p:sp>
      <p:sp>
        <p:nvSpPr>
          <p:cNvPr id="3" name="Text Placeholder 3">
            <a:extLst>
              <a:ext uri="{FF2B5EF4-FFF2-40B4-BE49-F238E27FC236}">
                <a16:creationId xmlns:a16="http://schemas.microsoft.com/office/drawing/2014/main" id="{C86A6197-E3AA-4A6A-8FE6-8F6CF2A48196}"/>
              </a:ext>
            </a:extLst>
          </p:cNvPr>
          <p:cNvSpPr>
            <a:spLocks noGrp="1"/>
          </p:cNvSpPr>
          <p:nvPr>
            <p:ph type="body" idx="1"/>
          </p:nvPr>
        </p:nvSpPr>
        <p:spPr>
          <a:xfrm>
            <a:off x="552450" y="3840480"/>
            <a:ext cx="7277946" cy="2240280"/>
          </a:xfrm>
        </p:spPr>
        <p:txBody>
          <a:bodyPr>
            <a:noAutofit/>
          </a:bodyPr>
          <a:lstStyle>
            <a:lvl1pPr marL="228600" indent="-228600">
              <a:spcBef>
                <a:spcPts val="600"/>
              </a:spcBef>
              <a:buFont typeface="Cytiva Aktiv" panose="020B0504020202020204" pitchFamily="34" charset="0"/>
              <a:buChar char="•"/>
              <a:defRPr sz="1800">
                <a:solidFill>
                  <a:schemeClr val="tx1"/>
                </a:solidFill>
              </a:defRPr>
            </a:lvl1pPr>
            <a:lvl2pPr marL="457200" indent="-228600">
              <a:spcBef>
                <a:spcPts val="300"/>
              </a:spcBef>
              <a:buFont typeface="Cytiva Aktiv" panose="020B0504020202020204" pitchFamily="34" charset="0"/>
              <a:buChar char="–"/>
              <a:defRPr sz="1800">
                <a:solidFill>
                  <a:schemeClr val="tx1"/>
                </a:solidFill>
              </a:defRPr>
            </a:lvl2pPr>
            <a:lvl3pPr marL="685800" indent="-228600">
              <a:spcBef>
                <a:spcPts val="300"/>
              </a:spcBef>
              <a:buFont typeface="Cytiva Aktiv" panose="020B0504020202020204" pitchFamily="34" charset="0"/>
              <a:buChar char="–"/>
              <a:defRPr sz="1800">
                <a:solidFill>
                  <a:schemeClr val="tx1"/>
                </a:solidFill>
              </a:defRPr>
            </a:lvl3pPr>
            <a:lvl4pPr marL="914400" indent="-228600">
              <a:spcBef>
                <a:spcPts val="300"/>
              </a:spcBef>
              <a:buFont typeface="Cytiva Aktiv" panose="020B0504020202020204" pitchFamily="34" charset="0"/>
              <a:buChar char="–"/>
              <a:defRPr sz="1800">
                <a:solidFill>
                  <a:schemeClr val="tx1"/>
                </a:solidFill>
              </a:defRPr>
            </a:lvl4pPr>
            <a:lvl5pPr marL="1143000" indent="-228600">
              <a:spcBef>
                <a:spcPts val="300"/>
              </a:spcBef>
              <a:buFont typeface="Cytiva Aktiv" panose="020B0504020202020204" pitchFamily="34" charset="0"/>
              <a:buChar char="–"/>
              <a:defRPr sz="1800">
                <a:solidFill>
                  <a:schemeClr val="tx1"/>
                </a:solidFill>
              </a:defRPr>
            </a:lvl5pPr>
            <a:lvl6pPr marL="1371600" indent="-228600">
              <a:spcBef>
                <a:spcPts val="300"/>
              </a:spcBef>
              <a:buFont typeface="Cytiva Aktiv" panose="020B0504020202020204" pitchFamily="34" charset="0"/>
              <a:buChar char="–"/>
              <a:defRPr sz="1800">
                <a:solidFill>
                  <a:schemeClr val="tx1"/>
                </a:solidFill>
              </a:defRPr>
            </a:lvl6pPr>
            <a:lvl7pPr marL="1600200" indent="-228600">
              <a:spcBef>
                <a:spcPts val="300"/>
              </a:spcBef>
              <a:buFont typeface="Cytiva Aktiv" panose="020B0504020202020204" pitchFamily="34" charset="0"/>
              <a:buChar char="–"/>
              <a:defRPr sz="1800">
                <a:solidFill>
                  <a:schemeClr val="tx1"/>
                </a:solidFill>
              </a:defRPr>
            </a:lvl7pPr>
            <a:lvl8pPr marL="1828800" indent="-228600">
              <a:spcBef>
                <a:spcPts val="300"/>
              </a:spcBef>
              <a:buFont typeface="Cytiva Aktiv" panose="020B0504020202020204" pitchFamily="34" charset="0"/>
              <a:buChar char="–"/>
              <a:defRPr sz="1800">
                <a:solidFill>
                  <a:schemeClr val="tx1"/>
                </a:solidFill>
              </a:defRPr>
            </a:lvl8pPr>
            <a:lvl9pPr marL="2057400" indent="-228600">
              <a:spcBef>
                <a:spcPts val="300"/>
              </a:spcBef>
              <a:buFont typeface="Cytiva Aktiv" panose="020B0504020202020204" pitchFamily="34" charset="0"/>
              <a:buChar char="–"/>
              <a:defRPr sz="18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ytiva">
            <a:extLst>
              <a:ext uri="{FF2B5EF4-FFF2-40B4-BE49-F238E27FC236}">
                <a16:creationId xmlns:a16="http://schemas.microsoft.com/office/drawing/2014/main" id="{6791636E-FE2B-E68F-974D-5E161F8F4D57}"/>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a:t>
            </a:r>
          </a:p>
        </p:txBody>
      </p:sp>
      <p:sp>
        <p:nvSpPr>
          <p:cNvPr id="5" name="Slide Number">
            <a:extLst>
              <a:ext uri="{FF2B5EF4-FFF2-40B4-BE49-F238E27FC236}">
                <a16:creationId xmlns:a16="http://schemas.microsoft.com/office/drawing/2014/main" id="{FDCE0D3C-061A-5AB6-DFA7-8AD50CB03CA7}"/>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a:solidFill>
                <a:schemeClr val="tx1"/>
              </a:solidFill>
            </a:endParaRPr>
          </a:p>
        </p:txBody>
      </p:sp>
    </p:spTree>
    <p:extLst>
      <p:ext uri="{BB962C8B-B14F-4D97-AF65-F5344CB8AC3E}">
        <p14:creationId xmlns:p14="http://schemas.microsoft.com/office/powerpoint/2010/main" val="36635531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3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 Full bleed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0697884-B551-6CAE-152B-8A94BF6B53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07CB7345-2218-1B87-9244-7AF97000FEE8}"/>
              </a:ext>
            </a:extLst>
          </p:cNvPr>
          <p:cNvSpPr/>
          <p:nvPr userDrawn="1"/>
        </p:nvSpPr>
        <p:spPr>
          <a:xfrm>
            <a:off x="0" y="0"/>
            <a:ext cx="4864608" cy="6857999"/>
          </a:xfrm>
          <a:prstGeom prst="rect">
            <a:avLst/>
          </a:prstGeom>
          <a:gradFill>
            <a:gsLst>
              <a:gs pos="2000">
                <a:schemeClr val="tx1"/>
              </a:gs>
              <a:gs pos="100000">
                <a:schemeClr val="bg1">
                  <a:alpha val="0"/>
                </a:schemeClr>
              </a:gs>
            </a:gsLst>
            <a:lin ang="0" scaled="0"/>
          </a:gra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
        <p:nvSpPr>
          <p:cNvPr id="14" name="Text Placeholder 1">
            <a:extLst>
              <a:ext uri="{FF2B5EF4-FFF2-40B4-BE49-F238E27FC236}">
                <a16:creationId xmlns:a16="http://schemas.microsoft.com/office/drawing/2014/main" id="{E99FE9EB-43B4-FD49-B98F-00B8671F2998}"/>
              </a:ext>
            </a:extLst>
          </p:cNvPr>
          <p:cNvSpPr>
            <a:spLocks noGrp="1"/>
          </p:cNvSpPr>
          <p:nvPr>
            <p:ph type="body" sz="quarter" idx="13" hasCustomPrompt="1"/>
          </p:nvPr>
        </p:nvSpPr>
        <p:spPr>
          <a:xfrm>
            <a:off x="552447" y="549277"/>
            <a:ext cx="5907024" cy="1645920"/>
          </a:xfrm>
        </p:spPr>
        <p:txBody>
          <a:bodyPr>
            <a:noAutofit/>
          </a:bodyPr>
          <a:lstStyle>
            <a:lvl1pPr marL="0" indent="0" algn="l">
              <a:lnSpc>
                <a:spcPct val="75000"/>
              </a:lnSpc>
              <a:spcBef>
                <a:spcPts val="0"/>
              </a:spcBef>
              <a:buFontTx/>
              <a:buNone/>
              <a:defRPr sz="14000" b="1" spc="-1000" baseline="0">
                <a:solidFill>
                  <a:schemeClr val="tx2"/>
                </a:solidFill>
                <a:latin typeface="+mj-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0</a:t>
            </a:r>
          </a:p>
        </p:txBody>
      </p:sp>
      <p:sp>
        <p:nvSpPr>
          <p:cNvPr id="2" name="Title 2">
            <a:extLst>
              <a:ext uri="{FF2B5EF4-FFF2-40B4-BE49-F238E27FC236}">
                <a16:creationId xmlns:a16="http://schemas.microsoft.com/office/drawing/2014/main" id="{0964F857-B371-4A07-B016-9C8EDFE61D47}"/>
              </a:ext>
            </a:extLst>
          </p:cNvPr>
          <p:cNvSpPr>
            <a:spLocks noGrp="1"/>
          </p:cNvSpPr>
          <p:nvPr>
            <p:ph type="title" hasCustomPrompt="1"/>
          </p:nvPr>
        </p:nvSpPr>
        <p:spPr>
          <a:xfrm>
            <a:off x="552447" y="2377440"/>
            <a:ext cx="4864608" cy="1892808"/>
          </a:xfrm>
        </p:spPr>
        <p:txBody>
          <a:bodyPr anchor="b"/>
          <a:lstStyle>
            <a:lvl1pPr>
              <a:defRPr sz="4400" b="1">
                <a:solidFill>
                  <a:schemeClr val="bg1"/>
                </a:solidFill>
              </a:defRPr>
            </a:lvl1pPr>
          </a:lstStyle>
          <a:p>
            <a:r>
              <a:rPr lang="en-US"/>
              <a:t>[Section title]</a:t>
            </a:r>
          </a:p>
        </p:txBody>
      </p:sp>
      <p:sp>
        <p:nvSpPr>
          <p:cNvPr id="3" name="Text Placeholder 3">
            <a:extLst>
              <a:ext uri="{FF2B5EF4-FFF2-40B4-BE49-F238E27FC236}">
                <a16:creationId xmlns:a16="http://schemas.microsoft.com/office/drawing/2014/main" id="{C86A6197-E3AA-4A6A-8FE6-8F6CF2A48196}"/>
              </a:ext>
            </a:extLst>
          </p:cNvPr>
          <p:cNvSpPr>
            <a:spLocks noGrp="1"/>
          </p:cNvSpPr>
          <p:nvPr>
            <p:ph type="body" idx="1"/>
          </p:nvPr>
        </p:nvSpPr>
        <p:spPr>
          <a:xfrm>
            <a:off x="552447" y="4443984"/>
            <a:ext cx="5907024" cy="1774253"/>
          </a:xfrm>
        </p:spPr>
        <p:txBody>
          <a:bodyPr>
            <a:noAutofit/>
          </a:bodyPr>
          <a:lstStyle>
            <a:lvl1pPr marL="228600" indent="-228600">
              <a:spcBef>
                <a:spcPts val="600"/>
              </a:spcBef>
              <a:buFont typeface="Cytiva Aktiv" panose="020B0504020202020204" pitchFamily="34" charset="0"/>
              <a:buChar char="•"/>
              <a:defRPr sz="1800">
                <a:solidFill>
                  <a:schemeClr val="bg1"/>
                </a:solidFill>
              </a:defRPr>
            </a:lvl1pPr>
            <a:lvl2pPr marL="457200" indent="-228600">
              <a:spcBef>
                <a:spcPts val="300"/>
              </a:spcBef>
              <a:buFont typeface="Cytiva Aktiv" panose="020B0504020202020204" pitchFamily="34" charset="0"/>
              <a:buChar char="–"/>
              <a:defRPr sz="1800">
                <a:solidFill>
                  <a:schemeClr val="bg1"/>
                </a:solidFill>
              </a:defRPr>
            </a:lvl2pPr>
            <a:lvl3pPr marL="685800" indent="-228600">
              <a:spcBef>
                <a:spcPts val="300"/>
              </a:spcBef>
              <a:buFont typeface="Cytiva Aktiv" panose="020B0504020202020204" pitchFamily="34" charset="0"/>
              <a:buChar char="–"/>
              <a:defRPr sz="1800">
                <a:solidFill>
                  <a:schemeClr val="bg1"/>
                </a:solidFill>
              </a:defRPr>
            </a:lvl3pPr>
            <a:lvl4pPr marL="914400" indent="-228600">
              <a:spcBef>
                <a:spcPts val="300"/>
              </a:spcBef>
              <a:buFont typeface="Cytiva Aktiv" panose="020B0504020202020204" pitchFamily="34" charset="0"/>
              <a:buChar char="–"/>
              <a:defRPr sz="1800">
                <a:solidFill>
                  <a:schemeClr val="bg1"/>
                </a:solidFill>
              </a:defRPr>
            </a:lvl4pPr>
            <a:lvl5pPr marL="1143000" indent="-228600">
              <a:spcBef>
                <a:spcPts val="300"/>
              </a:spcBef>
              <a:buFont typeface="Cytiva Aktiv" panose="020B0504020202020204" pitchFamily="34" charset="0"/>
              <a:buChar char="–"/>
              <a:defRPr sz="1800">
                <a:solidFill>
                  <a:schemeClr val="bg1"/>
                </a:solidFill>
              </a:defRPr>
            </a:lvl5pPr>
            <a:lvl6pPr marL="1371600" indent="-228600">
              <a:spcBef>
                <a:spcPts val="300"/>
              </a:spcBef>
              <a:buFont typeface="Cytiva Aktiv" panose="020B0504020202020204" pitchFamily="34" charset="0"/>
              <a:buChar char="–"/>
              <a:defRPr sz="1800">
                <a:solidFill>
                  <a:schemeClr val="tx1"/>
                </a:solidFill>
              </a:defRPr>
            </a:lvl6pPr>
            <a:lvl7pPr marL="1600200" indent="-228600">
              <a:spcBef>
                <a:spcPts val="300"/>
              </a:spcBef>
              <a:buFont typeface="Cytiva Aktiv" panose="020B0504020202020204" pitchFamily="34" charset="0"/>
              <a:buChar char="–"/>
              <a:defRPr sz="1800">
                <a:solidFill>
                  <a:schemeClr val="tx1"/>
                </a:solidFill>
              </a:defRPr>
            </a:lvl7pPr>
            <a:lvl8pPr marL="1828800" indent="-228600">
              <a:spcBef>
                <a:spcPts val="300"/>
              </a:spcBef>
              <a:buFont typeface="Cytiva Aktiv" panose="020B0504020202020204" pitchFamily="34" charset="0"/>
              <a:buChar char="–"/>
              <a:defRPr sz="1800">
                <a:solidFill>
                  <a:schemeClr val="tx1"/>
                </a:solidFill>
              </a:defRPr>
            </a:lvl8pPr>
            <a:lvl9pPr marL="2057400" indent="-228600">
              <a:spcBef>
                <a:spcPts val="300"/>
              </a:spcBef>
              <a:buFont typeface="Cytiva Aktiv" panose="020B0504020202020204" pitchFamily="34" charset="0"/>
              <a:buChar char="–"/>
              <a:defRPr sz="18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ytiva">
            <a:extLst>
              <a:ext uri="{FF2B5EF4-FFF2-40B4-BE49-F238E27FC236}">
                <a16:creationId xmlns:a16="http://schemas.microsoft.com/office/drawing/2014/main" id="{130C15E2-A67A-9949-BC8A-6D3FA0073889}"/>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a:t>
            </a:r>
          </a:p>
        </p:txBody>
      </p:sp>
      <p:sp>
        <p:nvSpPr>
          <p:cNvPr id="8" name="Slide Number">
            <a:extLst>
              <a:ext uri="{FF2B5EF4-FFF2-40B4-BE49-F238E27FC236}">
                <a16:creationId xmlns:a16="http://schemas.microsoft.com/office/drawing/2014/main" id="{8D223428-E4C4-9644-9689-E11A59FB120B}"/>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a:solidFill>
                <a:schemeClr val="tx1"/>
              </a:solidFill>
            </a:endParaRPr>
          </a:p>
        </p:txBody>
      </p:sp>
      <p:sp>
        <p:nvSpPr>
          <p:cNvPr id="4" name="Cytiva">
            <a:extLst>
              <a:ext uri="{FF2B5EF4-FFF2-40B4-BE49-F238E27FC236}">
                <a16:creationId xmlns:a16="http://schemas.microsoft.com/office/drawing/2014/main" id="{03895FC0-05C0-E778-EAE0-4535322B1B05}"/>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solidFill>
                  <a:schemeClr val="bg1"/>
                </a:solidFill>
                <a:latin typeface="+mn-lt"/>
              </a:rPr>
              <a:t>Cytiva</a:t>
            </a:r>
          </a:p>
        </p:txBody>
      </p:sp>
      <p:sp>
        <p:nvSpPr>
          <p:cNvPr id="5" name="Slide Number">
            <a:extLst>
              <a:ext uri="{FF2B5EF4-FFF2-40B4-BE49-F238E27FC236}">
                <a16:creationId xmlns:a16="http://schemas.microsoft.com/office/drawing/2014/main" id="{CE5E0FBC-A2F5-FB54-ECD4-6ED73DAEDEF4}"/>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bg1"/>
                </a:solidFill>
                <a:latin typeface="+mn-lt"/>
              </a:rPr>
              <a:pPr algn="r"/>
              <a:t>‹#›</a:t>
            </a:fld>
            <a:endParaRPr lang="en-US" sz="1000">
              <a:solidFill>
                <a:schemeClr val="bg1"/>
              </a:solidFill>
              <a:latin typeface="+mn-lt"/>
            </a:endParaRPr>
          </a:p>
        </p:txBody>
      </p:sp>
    </p:spTree>
    <p:extLst>
      <p:ext uri="{BB962C8B-B14F-4D97-AF65-F5344CB8AC3E}">
        <p14:creationId xmlns:p14="http://schemas.microsoft.com/office/powerpoint/2010/main" val="78168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07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Section header - Full bleed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055FA1-8F9E-2BE1-4551-F53DDC6D3BCD}"/>
              </a:ext>
            </a:extLst>
          </p:cNvPr>
          <p:cNvPicPr>
            <a:picLocks noChangeAspect="1"/>
          </p:cNvPicPr>
          <p:nvPr userDrawn="1"/>
        </p:nvPicPr>
        <p:blipFill>
          <a:blip r:embed="rId2" cstate="email">
            <a:extLst>
              <a:ext uri="{28A0092B-C50C-407E-A947-70E740481C1C}">
                <a14:useLocalDpi xmlns:a14="http://schemas.microsoft.com/office/drawing/2010/main"/>
              </a:ext>
            </a:extLst>
          </a:blip>
          <a:srcRect b="511"/>
          <a:stretch/>
        </p:blipFill>
        <p:spPr>
          <a:xfrm>
            <a:off x="-1" y="0"/>
            <a:ext cx="12192001" cy="6857999"/>
          </a:xfrm>
          <a:prstGeom prst="rect">
            <a:avLst/>
          </a:prstGeom>
        </p:spPr>
      </p:pic>
      <p:sp>
        <p:nvSpPr>
          <p:cNvPr id="9" name="Rectangle 8">
            <a:extLst>
              <a:ext uri="{FF2B5EF4-FFF2-40B4-BE49-F238E27FC236}">
                <a16:creationId xmlns:a16="http://schemas.microsoft.com/office/drawing/2014/main" id="{07CB7345-2218-1B87-9244-7AF97000FEE8}"/>
              </a:ext>
            </a:extLst>
          </p:cNvPr>
          <p:cNvSpPr/>
          <p:nvPr userDrawn="1"/>
        </p:nvSpPr>
        <p:spPr>
          <a:xfrm>
            <a:off x="0" y="0"/>
            <a:ext cx="4864608" cy="6857999"/>
          </a:xfrm>
          <a:prstGeom prst="rect">
            <a:avLst/>
          </a:prstGeom>
          <a:gradFill>
            <a:gsLst>
              <a:gs pos="2000">
                <a:schemeClr val="tx1"/>
              </a:gs>
              <a:gs pos="100000">
                <a:schemeClr val="bg1">
                  <a:alpha val="0"/>
                </a:schemeClr>
              </a:gs>
            </a:gsLst>
            <a:lin ang="0" scaled="0"/>
          </a:gra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
        <p:nvSpPr>
          <p:cNvPr id="14" name="Text Placeholder 1">
            <a:extLst>
              <a:ext uri="{FF2B5EF4-FFF2-40B4-BE49-F238E27FC236}">
                <a16:creationId xmlns:a16="http://schemas.microsoft.com/office/drawing/2014/main" id="{E99FE9EB-43B4-FD49-B98F-00B8671F2998}"/>
              </a:ext>
            </a:extLst>
          </p:cNvPr>
          <p:cNvSpPr>
            <a:spLocks noGrp="1"/>
          </p:cNvSpPr>
          <p:nvPr>
            <p:ph type="body" sz="quarter" idx="13" hasCustomPrompt="1"/>
          </p:nvPr>
        </p:nvSpPr>
        <p:spPr>
          <a:xfrm>
            <a:off x="552447" y="549277"/>
            <a:ext cx="5907024" cy="1645920"/>
          </a:xfrm>
        </p:spPr>
        <p:txBody>
          <a:bodyPr>
            <a:noAutofit/>
          </a:bodyPr>
          <a:lstStyle>
            <a:lvl1pPr marL="0" indent="0" algn="l">
              <a:lnSpc>
                <a:spcPct val="75000"/>
              </a:lnSpc>
              <a:spcBef>
                <a:spcPts val="0"/>
              </a:spcBef>
              <a:buFontTx/>
              <a:buNone/>
              <a:defRPr sz="14000" b="1" spc="-1000" baseline="0">
                <a:solidFill>
                  <a:schemeClr val="tx2"/>
                </a:solidFill>
                <a:latin typeface="+mj-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0</a:t>
            </a:r>
          </a:p>
        </p:txBody>
      </p:sp>
      <p:sp>
        <p:nvSpPr>
          <p:cNvPr id="2" name="Title 2">
            <a:extLst>
              <a:ext uri="{FF2B5EF4-FFF2-40B4-BE49-F238E27FC236}">
                <a16:creationId xmlns:a16="http://schemas.microsoft.com/office/drawing/2014/main" id="{0964F857-B371-4A07-B016-9C8EDFE61D47}"/>
              </a:ext>
            </a:extLst>
          </p:cNvPr>
          <p:cNvSpPr>
            <a:spLocks noGrp="1"/>
          </p:cNvSpPr>
          <p:nvPr>
            <p:ph type="title" hasCustomPrompt="1"/>
          </p:nvPr>
        </p:nvSpPr>
        <p:spPr>
          <a:xfrm>
            <a:off x="552447" y="2377440"/>
            <a:ext cx="4864608" cy="1892808"/>
          </a:xfrm>
        </p:spPr>
        <p:txBody>
          <a:bodyPr anchor="b"/>
          <a:lstStyle>
            <a:lvl1pPr>
              <a:defRPr sz="4400" b="1">
                <a:solidFill>
                  <a:schemeClr val="bg1"/>
                </a:solidFill>
              </a:defRPr>
            </a:lvl1pPr>
          </a:lstStyle>
          <a:p>
            <a:r>
              <a:rPr lang="en-US"/>
              <a:t>[Section title]</a:t>
            </a:r>
          </a:p>
        </p:txBody>
      </p:sp>
      <p:sp>
        <p:nvSpPr>
          <p:cNvPr id="3" name="Text Placeholder 3">
            <a:extLst>
              <a:ext uri="{FF2B5EF4-FFF2-40B4-BE49-F238E27FC236}">
                <a16:creationId xmlns:a16="http://schemas.microsoft.com/office/drawing/2014/main" id="{C86A6197-E3AA-4A6A-8FE6-8F6CF2A48196}"/>
              </a:ext>
            </a:extLst>
          </p:cNvPr>
          <p:cNvSpPr>
            <a:spLocks noGrp="1"/>
          </p:cNvSpPr>
          <p:nvPr>
            <p:ph type="body" idx="1"/>
          </p:nvPr>
        </p:nvSpPr>
        <p:spPr>
          <a:xfrm>
            <a:off x="552447" y="4443984"/>
            <a:ext cx="5907024" cy="1774253"/>
          </a:xfrm>
        </p:spPr>
        <p:txBody>
          <a:bodyPr>
            <a:noAutofit/>
          </a:bodyPr>
          <a:lstStyle>
            <a:lvl1pPr marL="228600" indent="-228600">
              <a:spcBef>
                <a:spcPts val="600"/>
              </a:spcBef>
              <a:buFont typeface="Cytiva Aktiv" panose="020B0504020202020204" pitchFamily="34" charset="0"/>
              <a:buChar char="•"/>
              <a:defRPr sz="1800">
                <a:solidFill>
                  <a:schemeClr val="bg1"/>
                </a:solidFill>
              </a:defRPr>
            </a:lvl1pPr>
            <a:lvl2pPr marL="457200" indent="-228600">
              <a:spcBef>
                <a:spcPts val="300"/>
              </a:spcBef>
              <a:buFont typeface="Cytiva Aktiv" panose="020B0504020202020204" pitchFamily="34" charset="0"/>
              <a:buChar char="–"/>
              <a:defRPr sz="1800">
                <a:solidFill>
                  <a:schemeClr val="bg1"/>
                </a:solidFill>
              </a:defRPr>
            </a:lvl2pPr>
            <a:lvl3pPr marL="685800" indent="-228600">
              <a:spcBef>
                <a:spcPts val="300"/>
              </a:spcBef>
              <a:buFont typeface="Cytiva Aktiv" panose="020B0504020202020204" pitchFamily="34" charset="0"/>
              <a:buChar char="–"/>
              <a:defRPr sz="1800">
                <a:solidFill>
                  <a:schemeClr val="bg1"/>
                </a:solidFill>
              </a:defRPr>
            </a:lvl3pPr>
            <a:lvl4pPr marL="914400" indent="-228600">
              <a:spcBef>
                <a:spcPts val="300"/>
              </a:spcBef>
              <a:buFont typeface="Cytiva Aktiv" panose="020B0504020202020204" pitchFamily="34" charset="0"/>
              <a:buChar char="–"/>
              <a:defRPr sz="1800">
                <a:solidFill>
                  <a:schemeClr val="bg1"/>
                </a:solidFill>
              </a:defRPr>
            </a:lvl4pPr>
            <a:lvl5pPr marL="1143000" indent="-228600">
              <a:spcBef>
                <a:spcPts val="300"/>
              </a:spcBef>
              <a:buFont typeface="Cytiva Aktiv" panose="020B0504020202020204" pitchFamily="34" charset="0"/>
              <a:buChar char="–"/>
              <a:defRPr sz="1800">
                <a:solidFill>
                  <a:schemeClr val="bg1"/>
                </a:solidFill>
              </a:defRPr>
            </a:lvl5pPr>
            <a:lvl6pPr marL="1371600" indent="-228600">
              <a:spcBef>
                <a:spcPts val="300"/>
              </a:spcBef>
              <a:buFont typeface="Cytiva Aktiv" panose="020B0504020202020204" pitchFamily="34" charset="0"/>
              <a:buChar char="–"/>
              <a:defRPr sz="1800">
                <a:solidFill>
                  <a:schemeClr val="tx1"/>
                </a:solidFill>
              </a:defRPr>
            </a:lvl6pPr>
            <a:lvl7pPr marL="1600200" indent="-228600">
              <a:spcBef>
                <a:spcPts val="300"/>
              </a:spcBef>
              <a:buFont typeface="Cytiva Aktiv" panose="020B0504020202020204" pitchFamily="34" charset="0"/>
              <a:buChar char="–"/>
              <a:defRPr sz="1800">
                <a:solidFill>
                  <a:schemeClr val="tx1"/>
                </a:solidFill>
              </a:defRPr>
            </a:lvl7pPr>
            <a:lvl8pPr marL="1828800" indent="-228600">
              <a:spcBef>
                <a:spcPts val="300"/>
              </a:spcBef>
              <a:buFont typeface="Cytiva Aktiv" panose="020B0504020202020204" pitchFamily="34" charset="0"/>
              <a:buChar char="–"/>
              <a:defRPr sz="1800">
                <a:solidFill>
                  <a:schemeClr val="tx1"/>
                </a:solidFill>
              </a:defRPr>
            </a:lvl8pPr>
            <a:lvl9pPr marL="2057400" indent="-228600">
              <a:spcBef>
                <a:spcPts val="300"/>
              </a:spcBef>
              <a:buFont typeface="Cytiva Aktiv" panose="020B0504020202020204" pitchFamily="34" charset="0"/>
              <a:buChar char="–"/>
              <a:defRPr sz="18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ytiva">
            <a:extLst>
              <a:ext uri="{FF2B5EF4-FFF2-40B4-BE49-F238E27FC236}">
                <a16:creationId xmlns:a16="http://schemas.microsoft.com/office/drawing/2014/main" id="{130C15E2-A67A-9949-BC8A-6D3FA0073889}"/>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a:t>
            </a:r>
          </a:p>
        </p:txBody>
      </p:sp>
      <p:sp>
        <p:nvSpPr>
          <p:cNvPr id="8" name="Slide Number">
            <a:extLst>
              <a:ext uri="{FF2B5EF4-FFF2-40B4-BE49-F238E27FC236}">
                <a16:creationId xmlns:a16="http://schemas.microsoft.com/office/drawing/2014/main" id="{8D223428-E4C4-9644-9689-E11A59FB120B}"/>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a:solidFill>
                <a:schemeClr val="tx1"/>
              </a:solidFill>
            </a:endParaRPr>
          </a:p>
        </p:txBody>
      </p:sp>
      <p:sp>
        <p:nvSpPr>
          <p:cNvPr id="4" name="Cytiva">
            <a:extLst>
              <a:ext uri="{FF2B5EF4-FFF2-40B4-BE49-F238E27FC236}">
                <a16:creationId xmlns:a16="http://schemas.microsoft.com/office/drawing/2014/main" id="{03895FC0-05C0-E778-EAE0-4535322B1B05}"/>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solidFill>
                  <a:schemeClr val="bg1"/>
                </a:solidFill>
                <a:latin typeface="+mn-lt"/>
              </a:rPr>
              <a:t>Cytiva</a:t>
            </a:r>
          </a:p>
        </p:txBody>
      </p:sp>
      <p:sp>
        <p:nvSpPr>
          <p:cNvPr id="5" name="Slide Number">
            <a:extLst>
              <a:ext uri="{FF2B5EF4-FFF2-40B4-BE49-F238E27FC236}">
                <a16:creationId xmlns:a16="http://schemas.microsoft.com/office/drawing/2014/main" id="{CE5E0FBC-A2F5-FB54-ECD4-6ED73DAEDEF4}"/>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bg1"/>
                </a:solidFill>
                <a:latin typeface="+mn-lt"/>
              </a:rPr>
              <a:pPr algn="r"/>
              <a:t>‹#›</a:t>
            </a:fld>
            <a:endParaRPr lang="en-US" sz="1000">
              <a:solidFill>
                <a:schemeClr val="bg1"/>
              </a:solidFill>
              <a:latin typeface="+mn-lt"/>
            </a:endParaRPr>
          </a:p>
        </p:txBody>
      </p:sp>
    </p:spTree>
    <p:extLst>
      <p:ext uri="{BB962C8B-B14F-4D97-AF65-F5344CB8AC3E}">
        <p14:creationId xmlns:p14="http://schemas.microsoft.com/office/powerpoint/2010/main" val="387277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07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 Full bleed 3">
    <p:bg>
      <p:bgRef idx="1001">
        <a:schemeClr val="bg1"/>
      </p:bgRef>
    </p:bg>
    <p:spTree>
      <p:nvGrpSpPr>
        <p:cNvPr id="1" name=""/>
        <p:cNvGrpSpPr/>
        <p:nvPr/>
      </p:nvGrpSpPr>
      <p:grpSpPr>
        <a:xfrm>
          <a:off x="0" y="0"/>
          <a:ext cx="0" cy="0"/>
          <a:chOff x="0" y="0"/>
          <a:chExt cx="0" cy="0"/>
        </a:xfrm>
      </p:grpSpPr>
      <p:pic>
        <p:nvPicPr>
          <p:cNvPr id="8" name="Picture 7" descr="A person and person looking at a book&#10;&#10;Description automatically generated">
            <a:extLst>
              <a:ext uri="{FF2B5EF4-FFF2-40B4-BE49-F238E27FC236}">
                <a16:creationId xmlns:a16="http://schemas.microsoft.com/office/drawing/2014/main" id="{E3DE9384-4D23-2B0D-9B92-9B0E9BACD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B51D5CC-AEA8-6FC1-39FF-5107D095B735}"/>
              </a:ext>
            </a:extLst>
          </p:cNvPr>
          <p:cNvSpPr/>
          <p:nvPr userDrawn="1"/>
        </p:nvSpPr>
        <p:spPr>
          <a:xfrm>
            <a:off x="0" y="0"/>
            <a:ext cx="4864608" cy="6857999"/>
          </a:xfrm>
          <a:prstGeom prst="rect">
            <a:avLst/>
          </a:prstGeom>
          <a:gradFill>
            <a:gsLst>
              <a:gs pos="2000">
                <a:schemeClr val="tx1"/>
              </a:gs>
              <a:gs pos="100000">
                <a:schemeClr val="bg1">
                  <a:alpha val="0"/>
                </a:schemeClr>
              </a:gs>
            </a:gsLst>
            <a:lin ang="0" scaled="0"/>
          </a:gra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
        <p:nvSpPr>
          <p:cNvPr id="14" name="Text Placeholder 1">
            <a:extLst>
              <a:ext uri="{FF2B5EF4-FFF2-40B4-BE49-F238E27FC236}">
                <a16:creationId xmlns:a16="http://schemas.microsoft.com/office/drawing/2014/main" id="{E99FE9EB-43B4-FD49-B98F-00B8671F2998}"/>
              </a:ext>
            </a:extLst>
          </p:cNvPr>
          <p:cNvSpPr>
            <a:spLocks noGrp="1"/>
          </p:cNvSpPr>
          <p:nvPr>
            <p:ph type="body" sz="quarter" idx="13" hasCustomPrompt="1"/>
          </p:nvPr>
        </p:nvSpPr>
        <p:spPr>
          <a:xfrm>
            <a:off x="552450" y="549277"/>
            <a:ext cx="5907024" cy="1645920"/>
          </a:xfrm>
        </p:spPr>
        <p:txBody>
          <a:bodyPr>
            <a:noAutofit/>
          </a:bodyPr>
          <a:lstStyle>
            <a:lvl1pPr marL="0" indent="0" algn="l">
              <a:lnSpc>
                <a:spcPct val="75000"/>
              </a:lnSpc>
              <a:spcBef>
                <a:spcPts val="0"/>
              </a:spcBef>
              <a:buFontTx/>
              <a:buNone/>
              <a:defRPr sz="14000" b="1" spc="-1000" baseline="0">
                <a:solidFill>
                  <a:schemeClr val="tx2"/>
                </a:solidFill>
                <a:latin typeface="+mj-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0</a:t>
            </a:r>
          </a:p>
        </p:txBody>
      </p:sp>
      <p:sp>
        <p:nvSpPr>
          <p:cNvPr id="6" name="Cytiva">
            <a:extLst>
              <a:ext uri="{FF2B5EF4-FFF2-40B4-BE49-F238E27FC236}">
                <a16:creationId xmlns:a16="http://schemas.microsoft.com/office/drawing/2014/main" id="{207D6B05-0113-FF49-864F-693238A5CD8B}"/>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a:t>
            </a:r>
          </a:p>
        </p:txBody>
      </p:sp>
      <p:sp>
        <p:nvSpPr>
          <p:cNvPr id="7" name="Slide Number">
            <a:extLst>
              <a:ext uri="{FF2B5EF4-FFF2-40B4-BE49-F238E27FC236}">
                <a16:creationId xmlns:a16="http://schemas.microsoft.com/office/drawing/2014/main" id="{A4CB3248-BEB4-2846-866A-4DD6CBC214B2}"/>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a:solidFill>
                <a:schemeClr val="tx1"/>
              </a:solidFill>
            </a:endParaRPr>
          </a:p>
        </p:txBody>
      </p:sp>
      <p:sp>
        <p:nvSpPr>
          <p:cNvPr id="12" name="Title 2">
            <a:extLst>
              <a:ext uri="{FF2B5EF4-FFF2-40B4-BE49-F238E27FC236}">
                <a16:creationId xmlns:a16="http://schemas.microsoft.com/office/drawing/2014/main" id="{0704CA9E-5FC4-EABD-7089-479B368D04D1}"/>
              </a:ext>
            </a:extLst>
          </p:cNvPr>
          <p:cNvSpPr>
            <a:spLocks noGrp="1"/>
          </p:cNvSpPr>
          <p:nvPr>
            <p:ph type="title" hasCustomPrompt="1"/>
          </p:nvPr>
        </p:nvSpPr>
        <p:spPr>
          <a:xfrm>
            <a:off x="552447" y="2377440"/>
            <a:ext cx="4864608" cy="1892808"/>
          </a:xfrm>
        </p:spPr>
        <p:txBody>
          <a:bodyPr anchor="b"/>
          <a:lstStyle>
            <a:lvl1pPr>
              <a:defRPr sz="4400" b="1">
                <a:solidFill>
                  <a:schemeClr val="bg1"/>
                </a:solidFill>
              </a:defRPr>
            </a:lvl1pPr>
          </a:lstStyle>
          <a:p>
            <a:r>
              <a:rPr lang="en-US"/>
              <a:t>[Section title]</a:t>
            </a:r>
          </a:p>
        </p:txBody>
      </p:sp>
      <p:sp>
        <p:nvSpPr>
          <p:cNvPr id="13" name="Text Placeholder 3">
            <a:extLst>
              <a:ext uri="{FF2B5EF4-FFF2-40B4-BE49-F238E27FC236}">
                <a16:creationId xmlns:a16="http://schemas.microsoft.com/office/drawing/2014/main" id="{D983AA29-1DBB-38DE-82BD-92383037F04A}"/>
              </a:ext>
            </a:extLst>
          </p:cNvPr>
          <p:cNvSpPr>
            <a:spLocks noGrp="1"/>
          </p:cNvSpPr>
          <p:nvPr>
            <p:ph type="body" idx="1"/>
          </p:nvPr>
        </p:nvSpPr>
        <p:spPr>
          <a:xfrm>
            <a:off x="552447" y="4443984"/>
            <a:ext cx="5907024" cy="1774254"/>
          </a:xfrm>
        </p:spPr>
        <p:txBody>
          <a:bodyPr>
            <a:noAutofit/>
          </a:bodyPr>
          <a:lstStyle>
            <a:lvl1pPr marL="228600" indent="-228600">
              <a:spcBef>
                <a:spcPts val="600"/>
              </a:spcBef>
              <a:buFont typeface="Cytiva Aktiv" panose="020B0504020202020204" pitchFamily="34" charset="0"/>
              <a:buChar char="•"/>
              <a:defRPr sz="1800">
                <a:solidFill>
                  <a:schemeClr val="bg1"/>
                </a:solidFill>
              </a:defRPr>
            </a:lvl1pPr>
            <a:lvl2pPr marL="457200" indent="-228600">
              <a:spcBef>
                <a:spcPts val="300"/>
              </a:spcBef>
              <a:buFont typeface="Cytiva Aktiv" panose="020B0504020202020204" pitchFamily="34" charset="0"/>
              <a:buChar char="–"/>
              <a:defRPr sz="1800">
                <a:solidFill>
                  <a:schemeClr val="bg1"/>
                </a:solidFill>
              </a:defRPr>
            </a:lvl2pPr>
            <a:lvl3pPr marL="685800" indent="-228600">
              <a:spcBef>
                <a:spcPts val="300"/>
              </a:spcBef>
              <a:buFont typeface="Cytiva Aktiv" panose="020B0504020202020204" pitchFamily="34" charset="0"/>
              <a:buChar char="–"/>
              <a:defRPr sz="1800">
                <a:solidFill>
                  <a:schemeClr val="bg1"/>
                </a:solidFill>
              </a:defRPr>
            </a:lvl3pPr>
            <a:lvl4pPr marL="914400" indent="-228600">
              <a:spcBef>
                <a:spcPts val="300"/>
              </a:spcBef>
              <a:buFont typeface="Cytiva Aktiv" panose="020B0504020202020204" pitchFamily="34" charset="0"/>
              <a:buChar char="–"/>
              <a:defRPr sz="1800">
                <a:solidFill>
                  <a:schemeClr val="bg1"/>
                </a:solidFill>
              </a:defRPr>
            </a:lvl4pPr>
            <a:lvl5pPr marL="1143000" indent="-228600">
              <a:spcBef>
                <a:spcPts val="300"/>
              </a:spcBef>
              <a:buFont typeface="Cytiva Aktiv" panose="020B0504020202020204" pitchFamily="34" charset="0"/>
              <a:buChar char="–"/>
              <a:defRPr sz="1800">
                <a:solidFill>
                  <a:schemeClr val="bg1"/>
                </a:solidFill>
              </a:defRPr>
            </a:lvl5pPr>
            <a:lvl6pPr marL="1371600" indent="-228600">
              <a:spcBef>
                <a:spcPts val="300"/>
              </a:spcBef>
              <a:buFont typeface="Cytiva Aktiv" panose="020B0504020202020204" pitchFamily="34" charset="0"/>
              <a:buChar char="–"/>
              <a:defRPr sz="1800">
                <a:solidFill>
                  <a:schemeClr val="tx1"/>
                </a:solidFill>
              </a:defRPr>
            </a:lvl6pPr>
            <a:lvl7pPr marL="1600200" indent="-228600">
              <a:spcBef>
                <a:spcPts val="300"/>
              </a:spcBef>
              <a:buFont typeface="Cytiva Aktiv" panose="020B0504020202020204" pitchFamily="34" charset="0"/>
              <a:buChar char="–"/>
              <a:defRPr sz="1800">
                <a:solidFill>
                  <a:schemeClr val="tx1"/>
                </a:solidFill>
              </a:defRPr>
            </a:lvl7pPr>
            <a:lvl8pPr marL="1828800" indent="-228600">
              <a:spcBef>
                <a:spcPts val="300"/>
              </a:spcBef>
              <a:buFont typeface="Cytiva Aktiv" panose="020B0504020202020204" pitchFamily="34" charset="0"/>
              <a:buChar char="–"/>
              <a:defRPr sz="1800">
                <a:solidFill>
                  <a:schemeClr val="tx1"/>
                </a:solidFill>
              </a:defRPr>
            </a:lvl8pPr>
            <a:lvl9pPr marL="2057400" indent="-228600">
              <a:spcBef>
                <a:spcPts val="300"/>
              </a:spcBef>
              <a:buFont typeface="Cytiva Aktiv" panose="020B0504020202020204" pitchFamily="34" charset="0"/>
              <a:buChar char="–"/>
              <a:defRPr sz="18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ytiva">
            <a:extLst>
              <a:ext uri="{FF2B5EF4-FFF2-40B4-BE49-F238E27FC236}">
                <a16:creationId xmlns:a16="http://schemas.microsoft.com/office/drawing/2014/main" id="{32F80D2B-296A-A143-929E-1714E4739CA4}"/>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solidFill>
                  <a:schemeClr val="bg1"/>
                </a:solidFill>
                <a:latin typeface="+mn-lt"/>
              </a:rPr>
              <a:t>Cytiva</a:t>
            </a:r>
          </a:p>
        </p:txBody>
      </p:sp>
      <p:sp>
        <p:nvSpPr>
          <p:cNvPr id="3" name="Slide Number">
            <a:extLst>
              <a:ext uri="{FF2B5EF4-FFF2-40B4-BE49-F238E27FC236}">
                <a16:creationId xmlns:a16="http://schemas.microsoft.com/office/drawing/2014/main" id="{692493E6-650F-DCA3-7DE9-273490335BA3}"/>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bg1"/>
                </a:solidFill>
                <a:latin typeface="+mn-lt"/>
              </a:rPr>
              <a:pPr algn="r"/>
              <a:t>‹#›</a:t>
            </a:fld>
            <a:endParaRPr lang="en-US" sz="1000">
              <a:solidFill>
                <a:schemeClr val="bg1"/>
              </a:solidFill>
              <a:latin typeface="+mn-lt"/>
            </a:endParaRPr>
          </a:p>
        </p:txBody>
      </p:sp>
    </p:spTree>
    <p:extLst>
      <p:ext uri="{BB962C8B-B14F-4D97-AF65-F5344CB8AC3E}">
        <p14:creationId xmlns:p14="http://schemas.microsoft.com/office/powerpoint/2010/main" val="1998258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07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Section header - Full bleed 3">
    <p:bg>
      <p:bgRef idx="1001">
        <a:schemeClr val="bg1"/>
      </p:bgRef>
    </p:bg>
    <p:spTree>
      <p:nvGrpSpPr>
        <p:cNvPr id="1" name=""/>
        <p:cNvGrpSpPr/>
        <p:nvPr/>
      </p:nvGrpSpPr>
      <p:grpSpPr>
        <a:xfrm>
          <a:off x="0" y="0"/>
          <a:ext cx="0" cy="0"/>
          <a:chOff x="0" y="0"/>
          <a:chExt cx="0" cy="0"/>
        </a:xfrm>
      </p:grpSpPr>
      <p:pic>
        <p:nvPicPr>
          <p:cNvPr id="9" name="Picture 8" descr="A person in a green turtleneck&#10;&#10;AI-generated content may be incorrect.">
            <a:extLst>
              <a:ext uri="{FF2B5EF4-FFF2-40B4-BE49-F238E27FC236}">
                <a16:creationId xmlns:a16="http://schemas.microsoft.com/office/drawing/2014/main" id="{42AA556C-1979-EBF2-AADA-5EF87F958BDF}"/>
              </a:ext>
            </a:extLst>
          </p:cNvPr>
          <p:cNvPicPr>
            <a:picLocks noChangeAspect="1"/>
          </p:cNvPicPr>
          <p:nvPr userDrawn="1"/>
        </p:nvPicPr>
        <p:blipFill>
          <a:blip r:embed="rId2"/>
          <a:srcRect t="9296" r="6283" b="11629"/>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B51D5CC-AEA8-6FC1-39FF-5107D095B735}"/>
              </a:ext>
            </a:extLst>
          </p:cNvPr>
          <p:cNvSpPr/>
          <p:nvPr userDrawn="1"/>
        </p:nvSpPr>
        <p:spPr>
          <a:xfrm>
            <a:off x="0" y="0"/>
            <a:ext cx="4864608" cy="6857999"/>
          </a:xfrm>
          <a:prstGeom prst="rect">
            <a:avLst/>
          </a:prstGeom>
          <a:gradFill>
            <a:gsLst>
              <a:gs pos="2000">
                <a:schemeClr val="tx1">
                  <a:alpha val="75000"/>
                </a:schemeClr>
              </a:gs>
              <a:gs pos="100000">
                <a:schemeClr val="bg1">
                  <a:alpha val="0"/>
                </a:schemeClr>
              </a:gs>
            </a:gsLst>
            <a:lin ang="0" scaled="0"/>
          </a:gra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
        <p:nvSpPr>
          <p:cNvPr id="14" name="Text Placeholder 1">
            <a:extLst>
              <a:ext uri="{FF2B5EF4-FFF2-40B4-BE49-F238E27FC236}">
                <a16:creationId xmlns:a16="http://schemas.microsoft.com/office/drawing/2014/main" id="{E99FE9EB-43B4-FD49-B98F-00B8671F2998}"/>
              </a:ext>
            </a:extLst>
          </p:cNvPr>
          <p:cNvSpPr>
            <a:spLocks noGrp="1"/>
          </p:cNvSpPr>
          <p:nvPr>
            <p:ph type="body" sz="quarter" idx="13" hasCustomPrompt="1"/>
          </p:nvPr>
        </p:nvSpPr>
        <p:spPr>
          <a:xfrm>
            <a:off x="552450" y="549277"/>
            <a:ext cx="5907024" cy="1645920"/>
          </a:xfrm>
        </p:spPr>
        <p:txBody>
          <a:bodyPr>
            <a:noAutofit/>
          </a:bodyPr>
          <a:lstStyle>
            <a:lvl1pPr marL="0" indent="0" algn="l">
              <a:lnSpc>
                <a:spcPct val="75000"/>
              </a:lnSpc>
              <a:spcBef>
                <a:spcPts val="0"/>
              </a:spcBef>
              <a:buFontTx/>
              <a:buNone/>
              <a:defRPr sz="14000" b="1" spc="-1000" baseline="0">
                <a:solidFill>
                  <a:schemeClr val="tx2"/>
                </a:solidFill>
                <a:latin typeface="+mj-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0</a:t>
            </a:r>
          </a:p>
        </p:txBody>
      </p:sp>
      <p:sp>
        <p:nvSpPr>
          <p:cNvPr id="6" name="Cytiva">
            <a:extLst>
              <a:ext uri="{FF2B5EF4-FFF2-40B4-BE49-F238E27FC236}">
                <a16:creationId xmlns:a16="http://schemas.microsoft.com/office/drawing/2014/main" id="{207D6B05-0113-FF49-864F-693238A5CD8B}"/>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a:t>
            </a:r>
          </a:p>
        </p:txBody>
      </p:sp>
      <p:sp>
        <p:nvSpPr>
          <p:cNvPr id="7" name="Slide Number">
            <a:extLst>
              <a:ext uri="{FF2B5EF4-FFF2-40B4-BE49-F238E27FC236}">
                <a16:creationId xmlns:a16="http://schemas.microsoft.com/office/drawing/2014/main" id="{A4CB3248-BEB4-2846-866A-4DD6CBC214B2}"/>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a:solidFill>
                <a:schemeClr val="tx1"/>
              </a:solidFill>
            </a:endParaRPr>
          </a:p>
        </p:txBody>
      </p:sp>
      <p:sp>
        <p:nvSpPr>
          <p:cNvPr id="12" name="Title 2">
            <a:extLst>
              <a:ext uri="{FF2B5EF4-FFF2-40B4-BE49-F238E27FC236}">
                <a16:creationId xmlns:a16="http://schemas.microsoft.com/office/drawing/2014/main" id="{0704CA9E-5FC4-EABD-7089-479B368D04D1}"/>
              </a:ext>
            </a:extLst>
          </p:cNvPr>
          <p:cNvSpPr>
            <a:spLocks noGrp="1"/>
          </p:cNvSpPr>
          <p:nvPr>
            <p:ph type="title" hasCustomPrompt="1"/>
          </p:nvPr>
        </p:nvSpPr>
        <p:spPr>
          <a:xfrm>
            <a:off x="552447" y="2377440"/>
            <a:ext cx="4864608" cy="1892808"/>
          </a:xfrm>
        </p:spPr>
        <p:txBody>
          <a:bodyPr anchor="b"/>
          <a:lstStyle>
            <a:lvl1pPr>
              <a:defRPr sz="4400" b="1">
                <a:solidFill>
                  <a:schemeClr val="bg1"/>
                </a:solidFill>
              </a:defRPr>
            </a:lvl1pPr>
          </a:lstStyle>
          <a:p>
            <a:r>
              <a:rPr lang="en-US"/>
              <a:t>[Section title]</a:t>
            </a:r>
          </a:p>
        </p:txBody>
      </p:sp>
      <p:sp>
        <p:nvSpPr>
          <p:cNvPr id="13" name="Text Placeholder 3">
            <a:extLst>
              <a:ext uri="{FF2B5EF4-FFF2-40B4-BE49-F238E27FC236}">
                <a16:creationId xmlns:a16="http://schemas.microsoft.com/office/drawing/2014/main" id="{D983AA29-1DBB-38DE-82BD-92383037F04A}"/>
              </a:ext>
            </a:extLst>
          </p:cNvPr>
          <p:cNvSpPr>
            <a:spLocks noGrp="1"/>
          </p:cNvSpPr>
          <p:nvPr>
            <p:ph type="body" idx="1"/>
          </p:nvPr>
        </p:nvSpPr>
        <p:spPr>
          <a:xfrm>
            <a:off x="552447" y="4443984"/>
            <a:ext cx="5907024" cy="1774254"/>
          </a:xfrm>
        </p:spPr>
        <p:txBody>
          <a:bodyPr>
            <a:noAutofit/>
          </a:bodyPr>
          <a:lstStyle>
            <a:lvl1pPr marL="228600" indent="-228600">
              <a:spcBef>
                <a:spcPts val="600"/>
              </a:spcBef>
              <a:buFont typeface="Cytiva Aktiv" panose="020B0504020202020204" pitchFamily="34" charset="0"/>
              <a:buChar char="•"/>
              <a:defRPr sz="1800">
                <a:solidFill>
                  <a:schemeClr val="bg1"/>
                </a:solidFill>
              </a:defRPr>
            </a:lvl1pPr>
            <a:lvl2pPr marL="457200" indent="-228600">
              <a:spcBef>
                <a:spcPts val="300"/>
              </a:spcBef>
              <a:buFont typeface="Cytiva Aktiv" panose="020B0504020202020204" pitchFamily="34" charset="0"/>
              <a:buChar char="–"/>
              <a:defRPr sz="1800">
                <a:solidFill>
                  <a:schemeClr val="bg1"/>
                </a:solidFill>
              </a:defRPr>
            </a:lvl2pPr>
            <a:lvl3pPr marL="685800" indent="-228600">
              <a:spcBef>
                <a:spcPts val="300"/>
              </a:spcBef>
              <a:buFont typeface="Cytiva Aktiv" panose="020B0504020202020204" pitchFamily="34" charset="0"/>
              <a:buChar char="–"/>
              <a:defRPr sz="1800">
                <a:solidFill>
                  <a:schemeClr val="bg1"/>
                </a:solidFill>
              </a:defRPr>
            </a:lvl3pPr>
            <a:lvl4pPr marL="914400" indent="-228600">
              <a:spcBef>
                <a:spcPts val="300"/>
              </a:spcBef>
              <a:buFont typeface="Cytiva Aktiv" panose="020B0504020202020204" pitchFamily="34" charset="0"/>
              <a:buChar char="–"/>
              <a:defRPr sz="1800">
                <a:solidFill>
                  <a:schemeClr val="bg1"/>
                </a:solidFill>
              </a:defRPr>
            </a:lvl4pPr>
            <a:lvl5pPr marL="1143000" indent="-228600">
              <a:spcBef>
                <a:spcPts val="300"/>
              </a:spcBef>
              <a:buFont typeface="Cytiva Aktiv" panose="020B0504020202020204" pitchFamily="34" charset="0"/>
              <a:buChar char="–"/>
              <a:defRPr sz="1800">
                <a:solidFill>
                  <a:schemeClr val="bg1"/>
                </a:solidFill>
              </a:defRPr>
            </a:lvl5pPr>
            <a:lvl6pPr marL="1371600" indent="-228600">
              <a:spcBef>
                <a:spcPts val="300"/>
              </a:spcBef>
              <a:buFont typeface="Cytiva Aktiv" panose="020B0504020202020204" pitchFamily="34" charset="0"/>
              <a:buChar char="–"/>
              <a:defRPr sz="1800">
                <a:solidFill>
                  <a:schemeClr val="tx1"/>
                </a:solidFill>
              </a:defRPr>
            </a:lvl6pPr>
            <a:lvl7pPr marL="1600200" indent="-228600">
              <a:spcBef>
                <a:spcPts val="300"/>
              </a:spcBef>
              <a:buFont typeface="Cytiva Aktiv" panose="020B0504020202020204" pitchFamily="34" charset="0"/>
              <a:buChar char="–"/>
              <a:defRPr sz="1800">
                <a:solidFill>
                  <a:schemeClr val="tx1"/>
                </a:solidFill>
              </a:defRPr>
            </a:lvl7pPr>
            <a:lvl8pPr marL="1828800" indent="-228600">
              <a:spcBef>
                <a:spcPts val="300"/>
              </a:spcBef>
              <a:buFont typeface="Cytiva Aktiv" panose="020B0504020202020204" pitchFamily="34" charset="0"/>
              <a:buChar char="–"/>
              <a:defRPr sz="1800">
                <a:solidFill>
                  <a:schemeClr val="tx1"/>
                </a:solidFill>
              </a:defRPr>
            </a:lvl8pPr>
            <a:lvl9pPr marL="2057400" indent="-228600">
              <a:spcBef>
                <a:spcPts val="300"/>
              </a:spcBef>
              <a:buFont typeface="Cytiva Aktiv" panose="020B0504020202020204" pitchFamily="34" charset="0"/>
              <a:buChar char="–"/>
              <a:defRPr sz="18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ytiva">
            <a:extLst>
              <a:ext uri="{FF2B5EF4-FFF2-40B4-BE49-F238E27FC236}">
                <a16:creationId xmlns:a16="http://schemas.microsoft.com/office/drawing/2014/main" id="{32F80D2B-296A-A143-929E-1714E4739CA4}"/>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solidFill>
                  <a:schemeClr val="bg1"/>
                </a:solidFill>
                <a:latin typeface="+mn-lt"/>
              </a:rPr>
              <a:t>Cytiva</a:t>
            </a:r>
          </a:p>
        </p:txBody>
      </p:sp>
      <p:sp>
        <p:nvSpPr>
          <p:cNvPr id="3" name="Slide Number">
            <a:extLst>
              <a:ext uri="{FF2B5EF4-FFF2-40B4-BE49-F238E27FC236}">
                <a16:creationId xmlns:a16="http://schemas.microsoft.com/office/drawing/2014/main" id="{692493E6-650F-DCA3-7DE9-273490335BA3}"/>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bg1"/>
                </a:solidFill>
                <a:latin typeface="+mn-lt"/>
              </a:rPr>
              <a:pPr algn="r"/>
              <a:t>‹#›</a:t>
            </a:fld>
            <a:endParaRPr lang="en-US" sz="1000">
              <a:solidFill>
                <a:schemeClr val="bg1"/>
              </a:solidFill>
              <a:latin typeface="+mn-lt"/>
            </a:endParaRPr>
          </a:p>
        </p:txBody>
      </p:sp>
    </p:spTree>
    <p:extLst>
      <p:ext uri="{BB962C8B-B14F-4D97-AF65-F5344CB8AC3E}">
        <p14:creationId xmlns:p14="http://schemas.microsoft.com/office/powerpoint/2010/main" val="28109916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07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Section header - Full bleed 3">
    <p:bg>
      <p:bgRef idx="1001">
        <a:schemeClr val="bg1"/>
      </p:bgRef>
    </p:bg>
    <p:spTree>
      <p:nvGrpSpPr>
        <p:cNvPr id="1" name=""/>
        <p:cNvGrpSpPr/>
        <p:nvPr/>
      </p:nvGrpSpPr>
      <p:grpSpPr>
        <a:xfrm>
          <a:off x="0" y="0"/>
          <a:ext cx="0" cy="0"/>
          <a:chOff x="0" y="0"/>
          <a:chExt cx="0" cy="0"/>
        </a:xfrm>
      </p:grpSpPr>
      <p:pic>
        <p:nvPicPr>
          <p:cNvPr id="8" name="Picture 7" descr="A couple of people in lab coats&#10;&#10;AI-generated content may be incorrect.">
            <a:extLst>
              <a:ext uri="{FF2B5EF4-FFF2-40B4-BE49-F238E27FC236}">
                <a16:creationId xmlns:a16="http://schemas.microsoft.com/office/drawing/2014/main" id="{6FFE6B8E-29AF-697E-FC73-169394532BA6}"/>
              </a:ext>
            </a:extLst>
          </p:cNvPr>
          <p:cNvPicPr>
            <a:picLocks noChangeAspect="1"/>
          </p:cNvPicPr>
          <p:nvPr userDrawn="1"/>
        </p:nvPicPr>
        <p:blipFill>
          <a:blip r:embed="rId2"/>
          <a:srcRect t="624" r="14356" b="27126"/>
          <a:stretch/>
        </p:blipFill>
        <p:spPr>
          <a:xfrm>
            <a:off x="1" y="0"/>
            <a:ext cx="12191999" cy="6857999"/>
          </a:xfrm>
          <a:prstGeom prst="rect">
            <a:avLst/>
          </a:prstGeom>
        </p:spPr>
      </p:pic>
      <p:sp>
        <p:nvSpPr>
          <p:cNvPr id="5" name="Rectangle 4">
            <a:extLst>
              <a:ext uri="{FF2B5EF4-FFF2-40B4-BE49-F238E27FC236}">
                <a16:creationId xmlns:a16="http://schemas.microsoft.com/office/drawing/2014/main" id="{3B51D5CC-AEA8-6FC1-39FF-5107D095B735}"/>
              </a:ext>
            </a:extLst>
          </p:cNvPr>
          <p:cNvSpPr/>
          <p:nvPr userDrawn="1"/>
        </p:nvSpPr>
        <p:spPr>
          <a:xfrm>
            <a:off x="0" y="0"/>
            <a:ext cx="4864608" cy="6857999"/>
          </a:xfrm>
          <a:prstGeom prst="rect">
            <a:avLst/>
          </a:prstGeom>
          <a:gradFill>
            <a:gsLst>
              <a:gs pos="2000">
                <a:schemeClr val="tx1"/>
              </a:gs>
              <a:gs pos="100000">
                <a:schemeClr val="bg1">
                  <a:alpha val="0"/>
                </a:schemeClr>
              </a:gs>
            </a:gsLst>
            <a:lin ang="0" scaled="0"/>
          </a:gra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
        <p:nvSpPr>
          <p:cNvPr id="14" name="Text Placeholder 1">
            <a:extLst>
              <a:ext uri="{FF2B5EF4-FFF2-40B4-BE49-F238E27FC236}">
                <a16:creationId xmlns:a16="http://schemas.microsoft.com/office/drawing/2014/main" id="{E99FE9EB-43B4-FD49-B98F-00B8671F2998}"/>
              </a:ext>
            </a:extLst>
          </p:cNvPr>
          <p:cNvSpPr>
            <a:spLocks noGrp="1"/>
          </p:cNvSpPr>
          <p:nvPr>
            <p:ph type="body" sz="quarter" idx="13" hasCustomPrompt="1"/>
          </p:nvPr>
        </p:nvSpPr>
        <p:spPr>
          <a:xfrm>
            <a:off x="552450" y="549277"/>
            <a:ext cx="5907024" cy="1645920"/>
          </a:xfrm>
        </p:spPr>
        <p:txBody>
          <a:bodyPr>
            <a:noAutofit/>
          </a:bodyPr>
          <a:lstStyle>
            <a:lvl1pPr marL="0" indent="0" algn="l">
              <a:lnSpc>
                <a:spcPct val="75000"/>
              </a:lnSpc>
              <a:spcBef>
                <a:spcPts val="0"/>
              </a:spcBef>
              <a:buFontTx/>
              <a:buNone/>
              <a:defRPr sz="14000" b="1" spc="-1000" baseline="0">
                <a:solidFill>
                  <a:schemeClr val="tx2"/>
                </a:solidFill>
                <a:latin typeface="+mj-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0</a:t>
            </a:r>
          </a:p>
        </p:txBody>
      </p:sp>
      <p:sp>
        <p:nvSpPr>
          <p:cNvPr id="6" name="Cytiva">
            <a:extLst>
              <a:ext uri="{FF2B5EF4-FFF2-40B4-BE49-F238E27FC236}">
                <a16:creationId xmlns:a16="http://schemas.microsoft.com/office/drawing/2014/main" id="{207D6B05-0113-FF49-864F-693238A5CD8B}"/>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a:t>
            </a:r>
          </a:p>
        </p:txBody>
      </p:sp>
      <p:sp>
        <p:nvSpPr>
          <p:cNvPr id="7" name="Slide Number">
            <a:extLst>
              <a:ext uri="{FF2B5EF4-FFF2-40B4-BE49-F238E27FC236}">
                <a16:creationId xmlns:a16="http://schemas.microsoft.com/office/drawing/2014/main" id="{A4CB3248-BEB4-2846-866A-4DD6CBC214B2}"/>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a:solidFill>
                <a:schemeClr val="tx1"/>
              </a:solidFill>
            </a:endParaRPr>
          </a:p>
        </p:txBody>
      </p:sp>
      <p:sp>
        <p:nvSpPr>
          <p:cNvPr id="12" name="Title 2">
            <a:extLst>
              <a:ext uri="{FF2B5EF4-FFF2-40B4-BE49-F238E27FC236}">
                <a16:creationId xmlns:a16="http://schemas.microsoft.com/office/drawing/2014/main" id="{0704CA9E-5FC4-EABD-7089-479B368D04D1}"/>
              </a:ext>
            </a:extLst>
          </p:cNvPr>
          <p:cNvSpPr>
            <a:spLocks noGrp="1"/>
          </p:cNvSpPr>
          <p:nvPr>
            <p:ph type="title" hasCustomPrompt="1"/>
          </p:nvPr>
        </p:nvSpPr>
        <p:spPr>
          <a:xfrm>
            <a:off x="552447" y="2377440"/>
            <a:ext cx="4864608" cy="1892808"/>
          </a:xfrm>
        </p:spPr>
        <p:txBody>
          <a:bodyPr anchor="b"/>
          <a:lstStyle>
            <a:lvl1pPr>
              <a:defRPr sz="4400" b="1">
                <a:solidFill>
                  <a:schemeClr val="bg1"/>
                </a:solidFill>
              </a:defRPr>
            </a:lvl1pPr>
          </a:lstStyle>
          <a:p>
            <a:r>
              <a:rPr lang="en-US"/>
              <a:t>[Section title]</a:t>
            </a:r>
          </a:p>
        </p:txBody>
      </p:sp>
      <p:sp>
        <p:nvSpPr>
          <p:cNvPr id="13" name="Text Placeholder 3">
            <a:extLst>
              <a:ext uri="{FF2B5EF4-FFF2-40B4-BE49-F238E27FC236}">
                <a16:creationId xmlns:a16="http://schemas.microsoft.com/office/drawing/2014/main" id="{D983AA29-1DBB-38DE-82BD-92383037F04A}"/>
              </a:ext>
            </a:extLst>
          </p:cNvPr>
          <p:cNvSpPr>
            <a:spLocks noGrp="1"/>
          </p:cNvSpPr>
          <p:nvPr>
            <p:ph type="body" idx="1"/>
          </p:nvPr>
        </p:nvSpPr>
        <p:spPr>
          <a:xfrm>
            <a:off x="552447" y="4443984"/>
            <a:ext cx="5907024" cy="1774254"/>
          </a:xfrm>
        </p:spPr>
        <p:txBody>
          <a:bodyPr>
            <a:noAutofit/>
          </a:bodyPr>
          <a:lstStyle>
            <a:lvl1pPr marL="228600" indent="-228600">
              <a:spcBef>
                <a:spcPts val="600"/>
              </a:spcBef>
              <a:buFont typeface="Cytiva Aktiv" panose="020B0504020202020204" pitchFamily="34" charset="0"/>
              <a:buChar char="•"/>
              <a:defRPr sz="1800">
                <a:solidFill>
                  <a:schemeClr val="bg1"/>
                </a:solidFill>
              </a:defRPr>
            </a:lvl1pPr>
            <a:lvl2pPr marL="457200" indent="-228600">
              <a:spcBef>
                <a:spcPts val="300"/>
              </a:spcBef>
              <a:buFont typeface="Cytiva Aktiv" panose="020B0504020202020204" pitchFamily="34" charset="0"/>
              <a:buChar char="–"/>
              <a:defRPr sz="1800">
                <a:solidFill>
                  <a:schemeClr val="bg1"/>
                </a:solidFill>
              </a:defRPr>
            </a:lvl2pPr>
            <a:lvl3pPr marL="685800" indent="-228600">
              <a:spcBef>
                <a:spcPts val="300"/>
              </a:spcBef>
              <a:buFont typeface="Cytiva Aktiv" panose="020B0504020202020204" pitchFamily="34" charset="0"/>
              <a:buChar char="–"/>
              <a:defRPr sz="1800">
                <a:solidFill>
                  <a:schemeClr val="bg1"/>
                </a:solidFill>
              </a:defRPr>
            </a:lvl3pPr>
            <a:lvl4pPr marL="914400" indent="-228600">
              <a:spcBef>
                <a:spcPts val="300"/>
              </a:spcBef>
              <a:buFont typeface="Cytiva Aktiv" panose="020B0504020202020204" pitchFamily="34" charset="0"/>
              <a:buChar char="–"/>
              <a:defRPr sz="1800">
                <a:solidFill>
                  <a:schemeClr val="bg1"/>
                </a:solidFill>
              </a:defRPr>
            </a:lvl4pPr>
            <a:lvl5pPr marL="1143000" indent="-228600">
              <a:spcBef>
                <a:spcPts val="300"/>
              </a:spcBef>
              <a:buFont typeface="Cytiva Aktiv" panose="020B0504020202020204" pitchFamily="34" charset="0"/>
              <a:buChar char="–"/>
              <a:defRPr sz="1800">
                <a:solidFill>
                  <a:schemeClr val="bg1"/>
                </a:solidFill>
              </a:defRPr>
            </a:lvl5pPr>
            <a:lvl6pPr marL="1371600" indent="-228600">
              <a:spcBef>
                <a:spcPts val="300"/>
              </a:spcBef>
              <a:buFont typeface="Cytiva Aktiv" panose="020B0504020202020204" pitchFamily="34" charset="0"/>
              <a:buChar char="–"/>
              <a:defRPr sz="1800">
                <a:solidFill>
                  <a:schemeClr val="tx1"/>
                </a:solidFill>
              </a:defRPr>
            </a:lvl6pPr>
            <a:lvl7pPr marL="1600200" indent="-228600">
              <a:spcBef>
                <a:spcPts val="300"/>
              </a:spcBef>
              <a:buFont typeface="Cytiva Aktiv" panose="020B0504020202020204" pitchFamily="34" charset="0"/>
              <a:buChar char="–"/>
              <a:defRPr sz="1800">
                <a:solidFill>
                  <a:schemeClr val="tx1"/>
                </a:solidFill>
              </a:defRPr>
            </a:lvl7pPr>
            <a:lvl8pPr marL="1828800" indent="-228600">
              <a:spcBef>
                <a:spcPts val="300"/>
              </a:spcBef>
              <a:buFont typeface="Cytiva Aktiv" panose="020B0504020202020204" pitchFamily="34" charset="0"/>
              <a:buChar char="–"/>
              <a:defRPr sz="1800">
                <a:solidFill>
                  <a:schemeClr val="tx1"/>
                </a:solidFill>
              </a:defRPr>
            </a:lvl8pPr>
            <a:lvl9pPr marL="2057400" indent="-228600">
              <a:spcBef>
                <a:spcPts val="300"/>
              </a:spcBef>
              <a:buFont typeface="Cytiva Aktiv" panose="020B0504020202020204" pitchFamily="34" charset="0"/>
              <a:buChar char="–"/>
              <a:defRPr sz="18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ytiva">
            <a:extLst>
              <a:ext uri="{FF2B5EF4-FFF2-40B4-BE49-F238E27FC236}">
                <a16:creationId xmlns:a16="http://schemas.microsoft.com/office/drawing/2014/main" id="{32F80D2B-296A-A143-929E-1714E4739CA4}"/>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solidFill>
                  <a:schemeClr val="bg1"/>
                </a:solidFill>
                <a:latin typeface="+mn-lt"/>
              </a:rPr>
              <a:t>Cytiva</a:t>
            </a:r>
          </a:p>
        </p:txBody>
      </p:sp>
      <p:sp>
        <p:nvSpPr>
          <p:cNvPr id="3" name="Slide Number">
            <a:extLst>
              <a:ext uri="{FF2B5EF4-FFF2-40B4-BE49-F238E27FC236}">
                <a16:creationId xmlns:a16="http://schemas.microsoft.com/office/drawing/2014/main" id="{692493E6-650F-DCA3-7DE9-273490335BA3}"/>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bg1"/>
                </a:solidFill>
                <a:latin typeface="+mn-lt"/>
              </a:rPr>
              <a:pPr algn="r"/>
              <a:t>‹#›</a:t>
            </a:fld>
            <a:endParaRPr lang="en-US" sz="1000">
              <a:solidFill>
                <a:schemeClr val="bg1"/>
              </a:solidFill>
              <a:latin typeface="+mn-lt"/>
            </a:endParaRPr>
          </a:p>
        </p:txBody>
      </p:sp>
    </p:spTree>
    <p:extLst>
      <p:ext uri="{BB962C8B-B14F-4D97-AF65-F5344CB8AC3E}">
        <p14:creationId xmlns:p14="http://schemas.microsoft.com/office/powerpoint/2010/main" val="16641872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07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 White">
    <p:spTree>
      <p:nvGrpSpPr>
        <p:cNvPr id="1" name=""/>
        <p:cNvGrpSpPr/>
        <p:nvPr/>
      </p:nvGrpSpPr>
      <p:grpSpPr>
        <a:xfrm>
          <a:off x="0" y="0"/>
          <a:ext cx="0" cy="0"/>
          <a:chOff x="0" y="0"/>
          <a:chExt cx="0" cy="0"/>
        </a:xfrm>
      </p:grpSpPr>
      <p:sp>
        <p:nvSpPr>
          <p:cNvPr id="9" name="Quote">
            <a:extLst>
              <a:ext uri="{FF2B5EF4-FFF2-40B4-BE49-F238E27FC236}">
                <a16:creationId xmlns:a16="http://schemas.microsoft.com/office/drawing/2014/main" id="{6BF689CD-0FA7-41E6-AE40-BA0A37ACD107}"/>
              </a:ext>
            </a:extLst>
          </p:cNvPr>
          <p:cNvSpPr>
            <a:spLocks noEditPoints="1"/>
          </p:cNvSpPr>
          <p:nvPr userDrawn="1"/>
        </p:nvSpPr>
        <p:spPr bwMode="black">
          <a:xfrm>
            <a:off x="546100" y="1681840"/>
            <a:ext cx="1292225" cy="876300"/>
          </a:xfrm>
          <a:custGeom>
            <a:avLst/>
            <a:gdLst>
              <a:gd name="T0" fmla="*/ 919 w 1343"/>
              <a:gd name="T1" fmla="*/ 0 h 906"/>
              <a:gd name="T2" fmla="*/ 919 w 1343"/>
              <a:gd name="T3" fmla="*/ 0 h 906"/>
              <a:gd name="T4" fmla="*/ 692 w 1343"/>
              <a:gd name="T5" fmla="*/ 906 h 906"/>
              <a:gd name="T6" fmla="*/ 1230 w 1343"/>
              <a:gd name="T7" fmla="*/ 906 h 906"/>
              <a:gd name="T8" fmla="*/ 1343 w 1343"/>
              <a:gd name="T9" fmla="*/ 0 h 906"/>
              <a:gd name="T10" fmla="*/ 919 w 1343"/>
              <a:gd name="T11" fmla="*/ 0 h 906"/>
              <a:gd name="T12" fmla="*/ 227 w 1343"/>
              <a:gd name="T13" fmla="*/ 0 h 906"/>
              <a:gd name="T14" fmla="*/ 227 w 1343"/>
              <a:gd name="T15" fmla="*/ 0 h 906"/>
              <a:gd name="T16" fmla="*/ 0 w 1343"/>
              <a:gd name="T17" fmla="*/ 906 h 906"/>
              <a:gd name="T18" fmla="*/ 537 w 1343"/>
              <a:gd name="T19" fmla="*/ 906 h 906"/>
              <a:gd name="T20" fmla="*/ 651 w 1343"/>
              <a:gd name="T21" fmla="*/ 0 h 906"/>
              <a:gd name="T22" fmla="*/ 227 w 1343"/>
              <a:gd name="T23"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3" h="906">
                <a:moveTo>
                  <a:pt x="919" y="0"/>
                </a:moveTo>
                <a:lnTo>
                  <a:pt x="919" y="0"/>
                </a:lnTo>
                <a:lnTo>
                  <a:pt x="692" y="906"/>
                </a:lnTo>
                <a:lnTo>
                  <a:pt x="1230" y="906"/>
                </a:lnTo>
                <a:lnTo>
                  <a:pt x="1343" y="0"/>
                </a:lnTo>
                <a:lnTo>
                  <a:pt x="919" y="0"/>
                </a:lnTo>
                <a:close/>
                <a:moveTo>
                  <a:pt x="227" y="0"/>
                </a:moveTo>
                <a:lnTo>
                  <a:pt x="227" y="0"/>
                </a:lnTo>
                <a:lnTo>
                  <a:pt x="0" y="906"/>
                </a:lnTo>
                <a:lnTo>
                  <a:pt x="537" y="906"/>
                </a:lnTo>
                <a:lnTo>
                  <a:pt x="651" y="0"/>
                </a:lnTo>
                <a:lnTo>
                  <a:pt x="227" y="0"/>
                </a:lnTo>
                <a:close/>
              </a:path>
            </a:pathLst>
          </a:custGeom>
          <a:solidFill>
            <a:srgbClr val="00886F"/>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6" name="Text Placeholder 1">
            <a:extLst>
              <a:ext uri="{FF2B5EF4-FFF2-40B4-BE49-F238E27FC236}">
                <a16:creationId xmlns:a16="http://schemas.microsoft.com/office/drawing/2014/main" id="{6438BD2A-D2CD-E24F-A458-D55DF9A1279A}"/>
              </a:ext>
            </a:extLst>
          </p:cNvPr>
          <p:cNvSpPr>
            <a:spLocks noGrp="1"/>
          </p:cNvSpPr>
          <p:nvPr>
            <p:ph type="body" sz="quarter" idx="11" hasCustomPrompt="1"/>
          </p:nvPr>
        </p:nvSpPr>
        <p:spPr>
          <a:xfrm>
            <a:off x="546100" y="2880360"/>
            <a:ext cx="7277946" cy="3200400"/>
          </a:xfrm>
        </p:spPr>
        <p:txBody>
          <a:bodyPr>
            <a:noAutofit/>
          </a:bodyPr>
          <a:lstStyle>
            <a:lvl1pPr marL="0" indent="0">
              <a:lnSpc>
                <a:spcPct val="85000"/>
              </a:lnSpc>
              <a:spcBef>
                <a:spcPts val="0"/>
              </a:spcBef>
              <a:spcAft>
                <a:spcPts val="1800"/>
              </a:spcAft>
              <a:buFontTx/>
              <a:buNone/>
              <a:defRPr sz="3200"/>
            </a:lvl1pPr>
            <a:lvl2pPr marL="0" indent="0">
              <a:spcBef>
                <a:spcPts val="0"/>
              </a:spcBef>
              <a:buFontTx/>
              <a:buNone/>
              <a:defRPr sz="1800" b="1"/>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[Quote]</a:t>
            </a:r>
          </a:p>
          <a:p>
            <a:pPr lvl="1"/>
            <a:r>
              <a:rPr lang="en-US"/>
              <a:t>Second level</a:t>
            </a:r>
          </a:p>
          <a:p>
            <a:pPr lvl="2"/>
            <a:r>
              <a:rPr lang="en-US"/>
              <a:t>Third level</a:t>
            </a:r>
          </a:p>
        </p:txBody>
      </p:sp>
      <p:sp>
        <p:nvSpPr>
          <p:cNvPr id="2" name="Cytiva">
            <a:extLst>
              <a:ext uri="{FF2B5EF4-FFF2-40B4-BE49-F238E27FC236}">
                <a16:creationId xmlns:a16="http://schemas.microsoft.com/office/drawing/2014/main" id="{53151609-F06E-43F9-8D84-942868215270}"/>
              </a:ext>
            </a:extLst>
          </p:cNvPr>
          <p:cNvSpPr txBox="1"/>
          <p:nvPr userDrawn="1"/>
        </p:nvSpPr>
        <p:spPr>
          <a:xfrm>
            <a:off x="546100"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solidFill>
                  <a:schemeClr val="tx1"/>
                </a:solidFill>
              </a:rPr>
              <a:t>Cytiva</a:t>
            </a:r>
          </a:p>
        </p:txBody>
      </p:sp>
      <p:sp>
        <p:nvSpPr>
          <p:cNvPr id="3" name="Slide Number">
            <a:extLst>
              <a:ext uri="{FF2B5EF4-FFF2-40B4-BE49-F238E27FC236}">
                <a16:creationId xmlns:a16="http://schemas.microsoft.com/office/drawing/2014/main" id="{02B51DA9-637D-9091-A078-9E4F0CF2FD6A}"/>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a:solidFill>
                <a:schemeClr val="tx1"/>
              </a:solidFill>
            </a:endParaRPr>
          </a:p>
        </p:txBody>
      </p:sp>
    </p:spTree>
    <p:extLst>
      <p:ext uri="{BB962C8B-B14F-4D97-AF65-F5344CB8AC3E}">
        <p14:creationId xmlns:p14="http://schemas.microsoft.com/office/powerpoint/2010/main" val="219754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3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 Green">
    <p:bg>
      <p:bgPr>
        <a:solidFill>
          <a:srgbClr val="00886F"/>
        </a:solidFill>
        <a:effectLst/>
      </p:bgPr>
    </p:bg>
    <p:spTree>
      <p:nvGrpSpPr>
        <p:cNvPr id="1" name=""/>
        <p:cNvGrpSpPr/>
        <p:nvPr/>
      </p:nvGrpSpPr>
      <p:grpSpPr>
        <a:xfrm>
          <a:off x="0" y="0"/>
          <a:ext cx="0" cy="0"/>
          <a:chOff x="0" y="0"/>
          <a:chExt cx="0" cy="0"/>
        </a:xfrm>
      </p:grpSpPr>
      <p:sp>
        <p:nvSpPr>
          <p:cNvPr id="7" name="Quote">
            <a:extLst>
              <a:ext uri="{FF2B5EF4-FFF2-40B4-BE49-F238E27FC236}">
                <a16:creationId xmlns:a16="http://schemas.microsoft.com/office/drawing/2014/main" id="{FC9F35C4-0576-0D4C-B9E7-2F214E4CE10D}"/>
              </a:ext>
            </a:extLst>
          </p:cNvPr>
          <p:cNvSpPr>
            <a:spLocks noEditPoints="1"/>
          </p:cNvSpPr>
          <p:nvPr userDrawn="1"/>
        </p:nvSpPr>
        <p:spPr bwMode="black">
          <a:xfrm>
            <a:off x="546100" y="1681840"/>
            <a:ext cx="1292225" cy="876300"/>
          </a:xfrm>
          <a:custGeom>
            <a:avLst/>
            <a:gdLst>
              <a:gd name="T0" fmla="*/ 919 w 1343"/>
              <a:gd name="T1" fmla="*/ 0 h 906"/>
              <a:gd name="T2" fmla="*/ 919 w 1343"/>
              <a:gd name="T3" fmla="*/ 0 h 906"/>
              <a:gd name="T4" fmla="*/ 692 w 1343"/>
              <a:gd name="T5" fmla="*/ 906 h 906"/>
              <a:gd name="T6" fmla="*/ 1230 w 1343"/>
              <a:gd name="T7" fmla="*/ 906 h 906"/>
              <a:gd name="T8" fmla="*/ 1343 w 1343"/>
              <a:gd name="T9" fmla="*/ 0 h 906"/>
              <a:gd name="T10" fmla="*/ 919 w 1343"/>
              <a:gd name="T11" fmla="*/ 0 h 906"/>
              <a:gd name="T12" fmla="*/ 227 w 1343"/>
              <a:gd name="T13" fmla="*/ 0 h 906"/>
              <a:gd name="T14" fmla="*/ 227 w 1343"/>
              <a:gd name="T15" fmla="*/ 0 h 906"/>
              <a:gd name="T16" fmla="*/ 0 w 1343"/>
              <a:gd name="T17" fmla="*/ 906 h 906"/>
              <a:gd name="T18" fmla="*/ 537 w 1343"/>
              <a:gd name="T19" fmla="*/ 906 h 906"/>
              <a:gd name="T20" fmla="*/ 651 w 1343"/>
              <a:gd name="T21" fmla="*/ 0 h 906"/>
              <a:gd name="T22" fmla="*/ 227 w 1343"/>
              <a:gd name="T23"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3" h="906">
                <a:moveTo>
                  <a:pt x="919" y="0"/>
                </a:moveTo>
                <a:lnTo>
                  <a:pt x="919" y="0"/>
                </a:lnTo>
                <a:lnTo>
                  <a:pt x="692" y="906"/>
                </a:lnTo>
                <a:lnTo>
                  <a:pt x="1230" y="906"/>
                </a:lnTo>
                <a:lnTo>
                  <a:pt x="1343" y="0"/>
                </a:lnTo>
                <a:lnTo>
                  <a:pt x="919" y="0"/>
                </a:lnTo>
                <a:close/>
                <a:moveTo>
                  <a:pt x="227" y="0"/>
                </a:moveTo>
                <a:lnTo>
                  <a:pt x="227" y="0"/>
                </a:lnTo>
                <a:lnTo>
                  <a:pt x="0" y="906"/>
                </a:lnTo>
                <a:lnTo>
                  <a:pt x="537" y="906"/>
                </a:lnTo>
                <a:lnTo>
                  <a:pt x="651" y="0"/>
                </a:lnTo>
                <a:lnTo>
                  <a:pt x="2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6" name="Text Placeholder 1">
            <a:extLst>
              <a:ext uri="{FF2B5EF4-FFF2-40B4-BE49-F238E27FC236}">
                <a16:creationId xmlns:a16="http://schemas.microsoft.com/office/drawing/2014/main" id="{6438BD2A-D2CD-E24F-A458-D55DF9A1279A}"/>
              </a:ext>
            </a:extLst>
          </p:cNvPr>
          <p:cNvSpPr>
            <a:spLocks noGrp="1"/>
          </p:cNvSpPr>
          <p:nvPr>
            <p:ph type="body" sz="quarter" idx="11" hasCustomPrompt="1"/>
          </p:nvPr>
        </p:nvSpPr>
        <p:spPr>
          <a:xfrm>
            <a:off x="546100" y="2880360"/>
            <a:ext cx="7277946" cy="3200400"/>
          </a:xfrm>
        </p:spPr>
        <p:txBody>
          <a:bodyPr>
            <a:noAutofit/>
          </a:bodyPr>
          <a:lstStyle>
            <a:lvl1pPr marL="0" indent="0">
              <a:lnSpc>
                <a:spcPct val="85000"/>
              </a:lnSpc>
              <a:spcBef>
                <a:spcPts val="0"/>
              </a:spcBef>
              <a:spcAft>
                <a:spcPts val="1800"/>
              </a:spcAft>
              <a:buFontTx/>
              <a:buNone/>
              <a:defRPr sz="3200">
                <a:solidFill>
                  <a:schemeClr val="tx1"/>
                </a:solidFill>
              </a:defRPr>
            </a:lvl1pPr>
            <a:lvl2pPr marL="0" indent="0">
              <a:spcBef>
                <a:spcPts val="0"/>
              </a:spcBef>
              <a:buFontTx/>
              <a:buNone/>
              <a:defRPr sz="1800" b="1">
                <a:solidFill>
                  <a:schemeClr val="tx1"/>
                </a:solidFill>
              </a:defRPr>
            </a:lvl2pPr>
            <a:lvl3pPr marL="0" indent="0">
              <a:spcBef>
                <a:spcPts val="0"/>
              </a:spcBef>
              <a:buFontTx/>
              <a:buNone/>
              <a:defRPr sz="1800">
                <a:solidFill>
                  <a:schemeClr val="tx1"/>
                </a:solidFill>
              </a:defRPr>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[Quote]</a:t>
            </a:r>
          </a:p>
          <a:p>
            <a:pPr lvl="1"/>
            <a:r>
              <a:rPr lang="en-US"/>
              <a:t>Second level</a:t>
            </a:r>
          </a:p>
          <a:p>
            <a:pPr lvl="2"/>
            <a:r>
              <a:rPr lang="en-US"/>
              <a:t>Third level</a:t>
            </a:r>
          </a:p>
        </p:txBody>
      </p:sp>
      <p:sp>
        <p:nvSpPr>
          <p:cNvPr id="5" name="Cytiva">
            <a:extLst>
              <a:ext uri="{FF2B5EF4-FFF2-40B4-BE49-F238E27FC236}">
                <a16:creationId xmlns:a16="http://schemas.microsoft.com/office/drawing/2014/main" id="{13E272B9-1418-6092-969E-9430E9D0D193}"/>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a:t>
            </a:r>
          </a:p>
        </p:txBody>
      </p:sp>
      <p:sp>
        <p:nvSpPr>
          <p:cNvPr id="8" name="Slide Number">
            <a:extLst>
              <a:ext uri="{FF2B5EF4-FFF2-40B4-BE49-F238E27FC236}">
                <a16:creationId xmlns:a16="http://schemas.microsoft.com/office/drawing/2014/main" id="{B72F9C9E-4240-2E81-28A2-718E849D5D92}"/>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a:solidFill>
                <a:schemeClr val="tx1"/>
              </a:solidFill>
            </a:endParaRPr>
          </a:p>
        </p:txBody>
      </p:sp>
    </p:spTree>
    <p:extLst>
      <p:ext uri="{BB962C8B-B14F-4D97-AF65-F5344CB8AC3E}">
        <p14:creationId xmlns:p14="http://schemas.microsoft.com/office/powerpoint/2010/main" val="1469381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3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 image/illustration - Geen">
    <p:bg>
      <p:bgRef idx="1001">
        <a:schemeClr val="bg2"/>
      </p:bgRef>
    </p:bg>
    <p:spTree>
      <p:nvGrpSpPr>
        <p:cNvPr id="1" name=""/>
        <p:cNvGrpSpPr/>
        <p:nvPr/>
      </p:nvGrpSpPr>
      <p:grpSpPr>
        <a:xfrm>
          <a:off x="0" y="0"/>
          <a:ext cx="0" cy="0"/>
          <a:chOff x="0" y="0"/>
          <a:chExt cx="0" cy="0"/>
        </a:xfrm>
      </p:grpSpPr>
      <p:pic>
        <p:nvPicPr>
          <p:cNvPr id="3" name="Cytiva" descr="Cytiva">
            <a:extLst>
              <a:ext uri="{FF2B5EF4-FFF2-40B4-BE49-F238E27FC236}">
                <a16:creationId xmlns:a16="http://schemas.microsoft.com/office/drawing/2014/main" id="{3DFBB417-B1B7-D940-9A13-8AD8E17D4E39}"/>
              </a:ext>
            </a:extLst>
          </p:cNvPr>
          <p:cNvPicPr>
            <a:picLocks noChangeAspect="1"/>
          </p:cNvPicPr>
          <p:nvPr userDrawn="1"/>
        </p:nvPicPr>
        <p:blipFill>
          <a:blip r:embed="rId2"/>
          <a:stretch>
            <a:fillRect/>
          </a:stretch>
        </p:blipFill>
        <p:spPr bwMode="black">
          <a:xfrm>
            <a:off x="251852" y="251121"/>
            <a:ext cx="2983931" cy="1259882"/>
          </a:xfrm>
          <a:prstGeom prst="rect">
            <a:avLst/>
          </a:prstGeom>
        </p:spPr>
      </p:pic>
      <p:sp>
        <p:nvSpPr>
          <p:cNvPr id="4" name="Title 1">
            <a:extLst>
              <a:ext uri="{FF2B5EF4-FFF2-40B4-BE49-F238E27FC236}">
                <a16:creationId xmlns:a16="http://schemas.microsoft.com/office/drawing/2014/main" id="{19B23B97-5FEA-CB12-D07F-F298E8531A80}"/>
              </a:ext>
            </a:extLst>
          </p:cNvPr>
          <p:cNvSpPr txBox="1">
            <a:spLocks/>
          </p:cNvSpPr>
          <p:nvPr userDrawn="1"/>
        </p:nvSpPr>
        <p:spPr>
          <a:xfrm>
            <a:off x="546100" y="1828799"/>
            <a:ext cx="5184140" cy="2235855"/>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5400" b="1" kern="1200">
                <a:solidFill>
                  <a:schemeClr val="tx1"/>
                </a:solidFill>
                <a:latin typeface="+mj-lt"/>
                <a:ea typeface="+mj-ea"/>
                <a:cs typeface="+mj-cs"/>
              </a:defRPr>
            </a:lvl1pPr>
          </a:lstStyle>
          <a:p>
            <a:endParaRPr lang="en-US"/>
          </a:p>
        </p:txBody>
      </p:sp>
      <p:sp>
        <p:nvSpPr>
          <p:cNvPr id="5" name="Subtitle 2">
            <a:extLst>
              <a:ext uri="{FF2B5EF4-FFF2-40B4-BE49-F238E27FC236}">
                <a16:creationId xmlns:a16="http://schemas.microsoft.com/office/drawing/2014/main" id="{6D0A125B-FD6F-7FFB-6BF9-646506D965F9}"/>
              </a:ext>
            </a:extLst>
          </p:cNvPr>
          <p:cNvSpPr>
            <a:spLocks noGrp="1"/>
          </p:cNvSpPr>
          <p:nvPr>
            <p:ph type="subTitle" idx="1" hasCustomPrompt="1"/>
          </p:nvPr>
        </p:nvSpPr>
        <p:spPr>
          <a:xfrm>
            <a:off x="546101" y="4206240"/>
            <a:ext cx="5184139" cy="638892"/>
          </a:xfrm>
        </p:spPr>
        <p:txBody>
          <a:bodyPr>
            <a:noAutofit/>
          </a:bodyPr>
          <a:lstStyle>
            <a:lvl1pPr marL="0" indent="0" algn="l">
              <a:spcBef>
                <a:spcPts val="0"/>
              </a:spcBef>
              <a:buNone/>
              <a:defRPr sz="2000" b="1">
                <a:solidFill>
                  <a:schemeClr val="tx1"/>
                </a:solidFill>
              </a:defRPr>
            </a:lvl1pPr>
            <a:lvl2pPr marL="0" indent="0" algn="l">
              <a:spcBef>
                <a:spcPts val="0"/>
              </a:spcBef>
              <a:buNone/>
              <a:defRPr sz="2000" b="1">
                <a:solidFill>
                  <a:schemeClr val="tx1"/>
                </a:solidFill>
              </a:defRPr>
            </a:lvl2pPr>
            <a:lvl3pPr marL="0" indent="0" algn="l">
              <a:spcBef>
                <a:spcPts val="0"/>
              </a:spcBef>
              <a:buNone/>
              <a:defRPr sz="2000" b="1">
                <a:solidFill>
                  <a:schemeClr val="tx1"/>
                </a:solidFill>
              </a:defRPr>
            </a:lvl3pPr>
            <a:lvl4pPr marL="0" indent="0" algn="l">
              <a:spcBef>
                <a:spcPts val="0"/>
              </a:spcBef>
              <a:buNone/>
              <a:defRPr sz="2000" b="1">
                <a:solidFill>
                  <a:schemeClr val="tx1"/>
                </a:solidFill>
              </a:defRPr>
            </a:lvl4pPr>
            <a:lvl5pPr marL="0" indent="0" algn="l">
              <a:spcBef>
                <a:spcPts val="0"/>
              </a:spcBef>
              <a:buNone/>
              <a:defRPr sz="2000" b="1">
                <a:solidFill>
                  <a:schemeClr val="tx1"/>
                </a:solidFill>
              </a:defRPr>
            </a:lvl5pPr>
            <a:lvl6pPr marL="0" indent="0" algn="l">
              <a:spcBef>
                <a:spcPts val="0"/>
              </a:spcBef>
              <a:buNone/>
              <a:defRPr sz="2000" b="1">
                <a:solidFill>
                  <a:schemeClr val="tx1"/>
                </a:solidFill>
              </a:defRPr>
            </a:lvl6pPr>
            <a:lvl7pPr marL="0" indent="0" algn="l">
              <a:spcBef>
                <a:spcPts val="0"/>
              </a:spcBef>
              <a:buNone/>
              <a:defRPr sz="2000" b="1">
                <a:solidFill>
                  <a:schemeClr val="tx1"/>
                </a:solidFill>
              </a:defRPr>
            </a:lvl7pPr>
            <a:lvl8pPr marL="0" indent="0" algn="l">
              <a:spcBef>
                <a:spcPts val="0"/>
              </a:spcBef>
              <a:buNone/>
              <a:defRPr sz="2000" b="1">
                <a:solidFill>
                  <a:schemeClr val="tx1"/>
                </a:solidFill>
              </a:defRPr>
            </a:lvl8pPr>
            <a:lvl9pPr marL="0" indent="0" algn="l">
              <a:spcBef>
                <a:spcPts val="0"/>
              </a:spcBef>
              <a:buNone/>
              <a:defRPr sz="2000" b="1">
                <a:solidFill>
                  <a:schemeClr val="tx1"/>
                </a:solidFill>
              </a:defRPr>
            </a:lvl9pPr>
          </a:lstStyle>
          <a:p>
            <a:r>
              <a:rPr lang="en-US"/>
              <a:t>[Presentation subtitle]</a:t>
            </a:r>
          </a:p>
        </p:txBody>
      </p:sp>
      <p:sp>
        <p:nvSpPr>
          <p:cNvPr id="6" name="Text Placeholder 3">
            <a:extLst>
              <a:ext uri="{FF2B5EF4-FFF2-40B4-BE49-F238E27FC236}">
                <a16:creationId xmlns:a16="http://schemas.microsoft.com/office/drawing/2014/main" id="{E63B161C-E917-EF1A-D954-E20B4B944C75}"/>
              </a:ext>
            </a:extLst>
          </p:cNvPr>
          <p:cNvSpPr>
            <a:spLocks noGrp="1"/>
          </p:cNvSpPr>
          <p:nvPr>
            <p:ph type="body" sz="quarter" idx="10" hasCustomPrompt="1"/>
          </p:nvPr>
        </p:nvSpPr>
        <p:spPr>
          <a:xfrm>
            <a:off x="546099" y="4986718"/>
            <a:ext cx="5184139" cy="480431"/>
          </a:xfrm>
        </p:spPr>
        <p:txBody>
          <a:bodyPr>
            <a:noAutofit/>
          </a:bodyPr>
          <a:lstStyle>
            <a:lvl1pPr marL="0" indent="0">
              <a:spcBef>
                <a:spcPts val="0"/>
              </a:spcBef>
              <a:buFontTx/>
              <a:buNone/>
              <a:defRPr sz="1400">
                <a:solidFill>
                  <a:schemeClr val="tx1"/>
                </a:solidFill>
              </a:defRPr>
            </a:lvl1pPr>
            <a:lvl2pPr marL="0" indent="0">
              <a:spcBef>
                <a:spcPts val="0"/>
              </a:spcBef>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400">
                <a:solidFill>
                  <a:schemeClr val="tx1"/>
                </a:solidFill>
              </a:defRPr>
            </a:lvl4pPr>
            <a:lvl5pPr marL="0" indent="0">
              <a:spcBef>
                <a:spcPts val="0"/>
              </a:spcBef>
              <a:buFontTx/>
              <a:buNone/>
              <a:defRPr sz="1400">
                <a:solidFill>
                  <a:schemeClr val="tx1"/>
                </a:solidFill>
              </a:defRPr>
            </a:lvl5pPr>
            <a:lvl6pPr marL="0" indent="0">
              <a:spcBef>
                <a:spcPts val="0"/>
              </a:spcBef>
              <a:buFontTx/>
              <a:buNone/>
              <a:defRPr sz="1400">
                <a:solidFill>
                  <a:schemeClr val="tx1"/>
                </a:solidFill>
              </a:defRPr>
            </a:lvl6pPr>
            <a:lvl7pPr marL="0" indent="0">
              <a:spcBef>
                <a:spcPts val="0"/>
              </a:spcBef>
              <a:buFontTx/>
              <a:buNone/>
              <a:defRPr sz="1400">
                <a:solidFill>
                  <a:schemeClr val="tx1"/>
                </a:solidFill>
              </a:defRPr>
            </a:lvl7pPr>
            <a:lvl8pPr marL="0" indent="0">
              <a:spcBef>
                <a:spcPts val="0"/>
              </a:spcBef>
              <a:buFontTx/>
              <a:buNone/>
              <a:defRPr sz="1400">
                <a:solidFill>
                  <a:schemeClr val="tx1"/>
                </a:solidFill>
              </a:defRPr>
            </a:lvl8pPr>
            <a:lvl9pPr marL="0" indent="0">
              <a:spcBef>
                <a:spcPts val="0"/>
              </a:spcBef>
              <a:buFontTx/>
              <a:buNone/>
              <a:defRPr sz="1400">
                <a:solidFill>
                  <a:schemeClr val="tx1"/>
                </a:solidFill>
              </a:defRPr>
            </a:lvl9pPr>
          </a:lstStyle>
          <a:p>
            <a:pPr lvl="0"/>
            <a:r>
              <a:rPr lang="en-US"/>
              <a:t>[Prepared for </a:t>
            </a:r>
            <a:r>
              <a:rPr lang="en-US" err="1"/>
              <a:t>Firstname</a:t>
            </a:r>
            <a:r>
              <a:rPr lang="en-US"/>
              <a:t> </a:t>
            </a:r>
            <a:r>
              <a:rPr lang="en-US" err="1"/>
              <a:t>Lastname</a:t>
            </a:r>
            <a:r>
              <a:rPr lang="en-US"/>
              <a:t>]</a:t>
            </a:r>
            <a:br>
              <a:rPr lang="en-US"/>
            </a:br>
            <a:r>
              <a:rPr lang="en-US"/>
              <a:t>[Day Month, Year]</a:t>
            </a:r>
          </a:p>
        </p:txBody>
      </p:sp>
      <p:sp>
        <p:nvSpPr>
          <p:cNvPr id="7" name="Picture Placeholder 4">
            <a:extLst>
              <a:ext uri="{FF2B5EF4-FFF2-40B4-BE49-F238E27FC236}">
                <a16:creationId xmlns:a16="http://schemas.microsoft.com/office/drawing/2014/main" id="{651A1473-697E-704D-419F-2235D7089651}"/>
              </a:ext>
              <a:ext uri="{C183D7F6-B498-43B3-948B-1728B52AA6E4}">
                <adec:decorative xmlns:adec="http://schemas.microsoft.com/office/drawing/2017/decorative" val="1"/>
              </a:ext>
            </a:extLst>
          </p:cNvPr>
          <p:cNvSpPr>
            <a:spLocks noGrp="1"/>
          </p:cNvSpPr>
          <p:nvPr>
            <p:ph type="pic" sz="quarter" idx="11"/>
          </p:nvPr>
        </p:nvSpPr>
        <p:spPr>
          <a:xfrm>
            <a:off x="6096000" y="0"/>
            <a:ext cx="6096000" cy="6858000"/>
          </a:xfrm>
          <a:noFill/>
        </p:spPr>
        <p:txBody>
          <a:bodyPr anchor="t" anchorCtr="0">
            <a:normAutofit/>
          </a:bodyPr>
          <a:lstStyle>
            <a:lvl1pPr marL="0" indent="0" algn="ctr">
              <a:spcBef>
                <a:spcPts val="0"/>
              </a:spcBef>
              <a:buFontTx/>
              <a:buNone/>
              <a:defRPr sz="1800">
                <a:solidFill>
                  <a:schemeClr val="tx1"/>
                </a:solidFill>
              </a:defRPr>
            </a:lvl1pPr>
          </a:lstStyle>
          <a:p>
            <a:r>
              <a:rPr lang="en-US"/>
              <a:t>Click icon to add picture</a:t>
            </a:r>
            <a:endParaRPr lang="en-SE"/>
          </a:p>
        </p:txBody>
      </p:sp>
      <p:sp>
        <p:nvSpPr>
          <p:cNvPr id="10" name="Title 1">
            <a:extLst>
              <a:ext uri="{FF2B5EF4-FFF2-40B4-BE49-F238E27FC236}">
                <a16:creationId xmlns:a16="http://schemas.microsoft.com/office/drawing/2014/main" id="{4494B023-A341-A654-B1EC-8075946EFA4E}"/>
              </a:ext>
            </a:extLst>
          </p:cNvPr>
          <p:cNvSpPr>
            <a:spLocks noGrp="1"/>
          </p:cNvSpPr>
          <p:nvPr>
            <p:ph type="ctrTitle" hasCustomPrompt="1"/>
          </p:nvPr>
        </p:nvSpPr>
        <p:spPr>
          <a:xfrm>
            <a:off x="546098" y="1828799"/>
            <a:ext cx="5184140" cy="2235855"/>
          </a:xfrm>
        </p:spPr>
        <p:txBody>
          <a:bodyPr anchor="b"/>
          <a:lstStyle>
            <a:lvl1pPr algn="l">
              <a:lnSpc>
                <a:spcPct val="85000"/>
              </a:lnSpc>
              <a:defRPr sz="5400" b="1">
                <a:solidFill>
                  <a:schemeClr val="tx1"/>
                </a:solidFill>
              </a:defRPr>
            </a:lvl1pPr>
          </a:lstStyle>
          <a:p>
            <a:r>
              <a:rPr lang="en-US"/>
              <a:t>[Presentation title]</a:t>
            </a:r>
          </a:p>
        </p:txBody>
      </p:sp>
      <p:pic>
        <p:nvPicPr>
          <p:cNvPr id="8" name="Picture 7">
            <a:extLst>
              <a:ext uri="{FF2B5EF4-FFF2-40B4-BE49-F238E27FC236}">
                <a16:creationId xmlns:a16="http://schemas.microsoft.com/office/drawing/2014/main" id="{E0A2C32E-7835-6493-2694-234E5D8A7077}"/>
              </a:ext>
            </a:extLst>
          </p:cNvPr>
          <p:cNvPicPr>
            <a:picLocks noChangeAspect="1"/>
          </p:cNvPicPr>
          <p:nvPr userDrawn="1"/>
        </p:nvPicPr>
        <p:blipFill>
          <a:blip r:embed="rId3"/>
          <a:stretch>
            <a:fillRect/>
          </a:stretch>
        </p:blipFill>
        <p:spPr>
          <a:xfrm>
            <a:off x="546098" y="5744769"/>
            <a:ext cx="540852" cy="702068"/>
          </a:xfrm>
          <a:prstGeom prst="rect">
            <a:avLst/>
          </a:prstGeom>
        </p:spPr>
      </p:pic>
    </p:spTree>
    <p:extLst>
      <p:ext uri="{BB962C8B-B14F-4D97-AF65-F5344CB8AC3E}">
        <p14:creationId xmlns:p14="http://schemas.microsoft.com/office/powerpoint/2010/main" val="15230787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 Orange">
    <p:bg>
      <p:bgPr>
        <a:solidFill>
          <a:srgbClr val="D84900"/>
        </a:solidFill>
        <a:effectLst/>
      </p:bgPr>
    </p:bg>
    <p:spTree>
      <p:nvGrpSpPr>
        <p:cNvPr id="1" name=""/>
        <p:cNvGrpSpPr/>
        <p:nvPr/>
      </p:nvGrpSpPr>
      <p:grpSpPr>
        <a:xfrm>
          <a:off x="0" y="0"/>
          <a:ext cx="0" cy="0"/>
          <a:chOff x="0" y="0"/>
          <a:chExt cx="0" cy="0"/>
        </a:xfrm>
      </p:grpSpPr>
      <p:sp>
        <p:nvSpPr>
          <p:cNvPr id="5" name="Quote">
            <a:extLst>
              <a:ext uri="{FF2B5EF4-FFF2-40B4-BE49-F238E27FC236}">
                <a16:creationId xmlns:a16="http://schemas.microsoft.com/office/drawing/2014/main" id="{504E85B2-74A5-5941-BA6A-98B45A1E4A7E}"/>
              </a:ext>
            </a:extLst>
          </p:cNvPr>
          <p:cNvSpPr>
            <a:spLocks noEditPoints="1"/>
          </p:cNvSpPr>
          <p:nvPr userDrawn="1"/>
        </p:nvSpPr>
        <p:spPr bwMode="black">
          <a:xfrm>
            <a:off x="546100" y="1681840"/>
            <a:ext cx="1292225" cy="876300"/>
          </a:xfrm>
          <a:custGeom>
            <a:avLst/>
            <a:gdLst>
              <a:gd name="T0" fmla="*/ 919 w 1343"/>
              <a:gd name="T1" fmla="*/ 0 h 906"/>
              <a:gd name="T2" fmla="*/ 919 w 1343"/>
              <a:gd name="T3" fmla="*/ 0 h 906"/>
              <a:gd name="T4" fmla="*/ 692 w 1343"/>
              <a:gd name="T5" fmla="*/ 906 h 906"/>
              <a:gd name="T6" fmla="*/ 1230 w 1343"/>
              <a:gd name="T7" fmla="*/ 906 h 906"/>
              <a:gd name="T8" fmla="*/ 1343 w 1343"/>
              <a:gd name="T9" fmla="*/ 0 h 906"/>
              <a:gd name="T10" fmla="*/ 919 w 1343"/>
              <a:gd name="T11" fmla="*/ 0 h 906"/>
              <a:gd name="T12" fmla="*/ 227 w 1343"/>
              <a:gd name="T13" fmla="*/ 0 h 906"/>
              <a:gd name="T14" fmla="*/ 227 w 1343"/>
              <a:gd name="T15" fmla="*/ 0 h 906"/>
              <a:gd name="T16" fmla="*/ 0 w 1343"/>
              <a:gd name="T17" fmla="*/ 906 h 906"/>
              <a:gd name="T18" fmla="*/ 537 w 1343"/>
              <a:gd name="T19" fmla="*/ 906 h 906"/>
              <a:gd name="T20" fmla="*/ 651 w 1343"/>
              <a:gd name="T21" fmla="*/ 0 h 906"/>
              <a:gd name="T22" fmla="*/ 227 w 1343"/>
              <a:gd name="T23"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3" h="906">
                <a:moveTo>
                  <a:pt x="919" y="0"/>
                </a:moveTo>
                <a:lnTo>
                  <a:pt x="919" y="0"/>
                </a:lnTo>
                <a:lnTo>
                  <a:pt x="692" y="906"/>
                </a:lnTo>
                <a:lnTo>
                  <a:pt x="1230" y="906"/>
                </a:lnTo>
                <a:lnTo>
                  <a:pt x="1343" y="0"/>
                </a:lnTo>
                <a:lnTo>
                  <a:pt x="919" y="0"/>
                </a:lnTo>
                <a:close/>
                <a:moveTo>
                  <a:pt x="227" y="0"/>
                </a:moveTo>
                <a:lnTo>
                  <a:pt x="227" y="0"/>
                </a:lnTo>
                <a:lnTo>
                  <a:pt x="0" y="906"/>
                </a:lnTo>
                <a:lnTo>
                  <a:pt x="537" y="906"/>
                </a:lnTo>
                <a:lnTo>
                  <a:pt x="651" y="0"/>
                </a:lnTo>
                <a:lnTo>
                  <a:pt x="2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6" name="Text Placeholder 1">
            <a:extLst>
              <a:ext uri="{FF2B5EF4-FFF2-40B4-BE49-F238E27FC236}">
                <a16:creationId xmlns:a16="http://schemas.microsoft.com/office/drawing/2014/main" id="{6438BD2A-D2CD-E24F-A458-D55DF9A1279A}"/>
              </a:ext>
            </a:extLst>
          </p:cNvPr>
          <p:cNvSpPr>
            <a:spLocks noGrp="1"/>
          </p:cNvSpPr>
          <p:nvPr>
            <p:ph type="body" sz="quarter" idx="11" hasCustomPrompt="1"/>
          </p:nvPr>
        </p:nvSpPr>
        <p:spPr>
          <a:xfrm>
            <a:off x="546100" y="2880360"/>
            <a:ext cx="7277946" cy="3200400"/>
          </a:xfrm>
        </p:spPr>
        <p:txBody>
          <a:bodyPr>
            <a:noAutofit/>
          </a:bodyPr>
          <a:lstStyle>
            <a:lvl1pPr marL="0" indent="0">
              <a:lnSpc>
                <a:spcPct val="85000"/>
              </a:lnSpc>
              <a:spcBef>
                <a:spcPts val="0"/>
              </a:spcBef>
              <a:spcAft>
                <a:spcPts val="1800"/>
              </a:spcAft>
              <a:buFontTx/>
              <a:buNone/>
              <a:defRPr sz="3200"/>
            </a:lvl1pPr>
            <a:lvl2pPr marL="0" indent="0">
              <a:spcBef>
                <a:spcPts val="0"/>
              </a:spcBef>
              <a:buFontTx/>
              <a:buNone/>
              <a:defRPr sz="1800" b="1"/>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[Quote]</a:t>
            </a:r>
          </a:p>
          <a:p>
            <a:pPr lvl="1"/>
            <a:r>
              <a:rPr lang="en-US"/>
              <a:t>Second level</a:t>
            </a:r>
          </a:p>
          <a:p>
            <a:pPr lvl="2"/>
            <a:r>
              <a:rPr lang="en-US"/>
              <a:t>Third level</a:t>
            </a:r>
          </a:p>
        </p:txBody>
      </p:sp>
      <p:sp>
        <p:nvSpPr>
          <p:cNvPr id="2" name="Cytiva">
            <a:extLst>
              <a:ext uri="{FF2B5EF4-FFF2-40B4-BE49-F238E27FC236}">
                <a16:creationId xmlns:a16="http://schemas.microsoft.com/office/drawing/2014/main" id="{CDCBB39D-2EC3-A172-545A-8E7903DEB967}"/>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solidFill>
                  <a:schemeClr val="tx1"/>
                </a:solidFill>
              </a:rPr>
              <a:t>Cytiva</a:t>
            </a:r>
          </a:p>
        </p:txBody>
      </p:sp>
      <p:sp>
        <p:nvSpPr>
          <p:cNvPr id="3" name="Slide Number">
            <a:extLst>
              <a:ext uri="{FF2B5EF4-FFF2-40B4-BE49-F238E27FC236}">
                <a16:creationId xmlns:a16="http://schemas.microsoft.com/office/drawing/2014/main" id="{EACAB576-FAC4-C12A-1B10-EC46FAB8E5B3}"/>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a:solidFill>
                <a:schemeClr val="tx1"/>
              </a:solidFill>
            </a:endParaRPr>
          </a:p>
        </p:txBody>
      </p:sp>
    </p:spTree>
    <p:extLst>
      <p:ext uri="{BB962C8B-B14F-4D97-AF65-F5344CB8AC3E}">
        <p14:creationId xmlns:p14="http://schemas.microsoft.com/office/powerpoint/2010/main" val="15162001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3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atement - White">
    <p:bg>
      <p:bgRef idx="1001">
        <a:schemeClr val="bg1"/>
      </p:bgRef>
    </p:bg>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6438BD2A-D2CD-E24F-A458-D55DF9A1279A}"/>
              </a:ext>
            </a:extLst>
          </p:cNvPr>
          <p:cNvSpPr>
            <a:spLocks noGrp="1"/>
          </p:cNvSpPr>
          <p:nvPr>
            <p:ph type="body" sz="quarter" idx="11" hasCustomPrompt="1"/>
          </p:nvPr>
        </p:nvSpPr>
        <p:spPr>
          <a:xfrm>
            <a:off x="546100" y="549275"/>
            <a:ext cx="5549900" cy="5531485"/>
          </a:xfrm>
        </p:spPr>
        <p:txBody>
          <a:bodyPr>
            <a:noAutofit/>
          </a:bodyPr>
          <a:lstStyle>
            <a:lvl1pPr marL="0" indent="0">
              <a:lnSpc>
                <a:spcPct val="85000"/>
              </a:lnSpc>
              <a:spcBef>
                <a:spcPts val="0"/>
              </a:spcBef>
              <a:spcAft>
                <a:spcPts val="1800"/>
              </a:spcAft>
              <a:buFontTx/>
              <a:buNone/>
              <a:defRPr sz="4400" b="1">
                <a:solidFill>
                  <a:schemeClr val="tx2"/>
                </a:solidFill>
                <a:latin typeface="+mj-lt"/>
              </a:defRPr>
            </a:lvl1pPr>
            <a:lvl2pPr marL="0" indent="0">
              <a:spcBef>
                <a:spcPts val="0"/>
              </a:spcBef>
              <a:buFontTx/>
              <a:buNone/>
              <a:defRPr sz="1800" b="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[Statement]</a:t>
            </a:r>
          </a:p>
          <a:p>
            <a:pPr lvl="1"/>
            <a:r>
              <a:rPr lang="en-US"/>
              <a:t>Second level</a:t>
            </a:r>
          </a:p>
        </p:txBody>
      </p:sp>
      <p:pic>
        <p:nvPicPr>
          <p:cNvPr id="2" name="Graphic 1">
            <a:extLst>
              <a:ext uri="{FF2B5EF4-FFF2-40B4-BE49-F238E27FC236}">
                <a16:creationId xmlns:a16="http://schemas.microsoft.com/office/drawing/2014/main" id="{3F263DB7-1440-9884-41DF-3953C313933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819" t="1387" r="24847" b="1218"/>
          <a:stretch/>
        </p:blipFill>
        <p:spPr>
          <a:xfrm>
            <a:off x="7534656" y="-1"/>
            <a:ext cx="3685032" cy="6858001"/>
          </a:xfrm>
          <a:prstGeom prst="rect">
            <a:avLst/>
          </a:prstGeom>
        </p:spPr>
      </p:pic>
      <p:sp useBgFill="1">
        <p:nvSpPr>
          <p:cNvPr id="3" name="Cytiva">
            <a:extLst>
              <a:ext uri="{FF2B5EF4-FFF2-40B4-BE49-F238E27FC236}">
                <a16:creationId xmlns:a16="http://schemas.microsoft.com/office/drawing/2014/main" id="{997CA555-6353-4956-E773-D9465BF758FA}"/>
              </a:ext>
            </a:extLst>
          </p:cNvPr>
          <p:cNvSpPr txBox="1"/>
          <p:nvPr userDrawn="1"/>
        </p:nvSpPr>
        <p:spPr>
          <a:xfrm>
            <a:off x="546098" y="6218238"/>
            <a:ext cx="5365751" cy="228600"/>
          </a:xfrm>
          <a:prstGeom prst="rect">
            <a:avLst/>
          </a:prstGeom>
        </p:spPr>
        <p:txBody>
          <a:bodyPr wrap="square" lIns="0" tIns="0" rIns="0" bIns="0" rtlCol="0" anchor="b" anchorCtr="0">
            <a:noAutofit/>
          </a:bodyPr>
          <a:lstStyle/>
          <a:p>
            <a:pPr marL="0" indent="0">
              <a:lnSpc>
                <a:spcPct val="100000"/>
              </a:lnSpc>
              <a:spcBef>
                <a:spcPts val="0"/>
              </a:spcBef>
              <a:buSzPct val="100000"/>
              <a:buFontTx/>
              <a:buNone/>
            </a:pPr>
            <a:r>
              <a:rPr lang="en-US" sz="1000" b="1"/>
              <a:t>Cytiva</a:t>
            </a:r>
          </a:p>
        </p:txBody>
      </p:sp>
      <p:sp useBgFill="1">
        <p:nvSpPr>
          <p:cNvPr id="4" name="Slide Number">
            <a:extLst>
              <a:ext uri="{FF2B5EF4-FFF2-40B4-BE49-F238E27FC236}">
                <a16:creationId xmlns:a16="http://schemas.microsoft.com/office/drawing/2014/main" id="{77B2E609-37A6-D859-6B1C-8EA045E0DC61}"/>
              </a:ext>
            </a:extLst>
          </p:cNvPr>
          <p:cNvSpPr txBox="1"/>
          <p:nvPr userDrawn="1"/>
        </p:nvSpPr>
        <p:spPr>
          <a:xfrm>
            <a:off x="11365523" y="6218238"/>
            <a:ext cx="274026" cy="228600"/>
          </a:xfrm>
          <a:prstGeom prst="rect">
            <a:avLst/>
          </a:prstGeom>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a:solidFill>
                <a:schemeClr val="tx1"/>
              </a:solidFill>
            </a:endParaRPr>
          </a:p>
        </p:txBody>
      </p:sp>
    </p:spTree>
    <p:extLst>
      <p:ext uri="{BB962C8B-B14F-4D97-AF65-F5344CB8AC3E}">
        <p14:creationId xmlns:p14="http://schemas.microsoft.com/office/powerpoint/2010/main" val="41364703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3" pos="40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tement - Green">
    <p:bg>
      <p:bgPr>
        <a:solidFill>
          <a:srgbClr val="00886F"/>
        </a:solidFill>
        <a:effectLst/>
      </p:bgPr>
    </p:bg>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6438BD2A-D2CD-E24F-A458-D55DF9A1279A}"/>
              </a:ext>
            </a:extLst>
          </p:cNvPr>
          <p:cNvSpPr>
            <a:spLocks noGrp="1"/>
          </p:cNvSpPr>
          <p:nvPr>
            <p:ph type="body" sz="quarter" idx="11" hasCustomPrompt="1"/>
          </p:nvPr>
        </p:nvSpPr>
        <p:spPr>
          <a:xfrm>
            <a:off x="546101" y="549275"/>
            <a:ext cx="5549900" cy="5531485"/>
          </a:xfrm>
        </p:spPr>
        <p:txBody>
          <a:bodyPr>
            <a:noAutofit/>
          </a:bodyPr>
          <a:lstStyle>
            <a:lvl1pPr marL="0" indent="0">
              <a:lnSpc>
                <a:spcPct val="85000"/>
              </a:lnSpc>
              <a:spcBef>
                <a:spcPts val="0"/>
              </a:spcBef>
              <a:spcAft>
                <a:spcPts val="1800"/>
              </a:spcAft>
              <a:buFontTx/>
              <a:buNone/>
              <a:defRPr sz="4400" b="1">
                <a:solidFill>
                  <a:schemeClr val="tx1"/>
                </a:solidFill>
                <a:latin typeface="+mj-lt"/>
              </a:defRPr>
            </a:lvl1pPr>
            <a:lvl2pPr marL="0" indent="0">
              <a:spcBef>
                <a:spcPts val="0"/>
              </a:spcBef>
              <a:buFontTx/>
              <a:buNone/>
              <a:defRPr sz="1800" b="0">
                <a:solidFill>
                  <a:schemeClr val="tx1"/>
                </a:solidFill>
              </a:defRPr>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[Statement]</a:t>
            </a:r>
          </a:p>
          <a:p>
            <a:pPr lvl="1"/>
            <a:r>
              <a:rPr lang="en-US"/>
              <a:t>Second level</a:t>
            </a:r>
          </a:p>
        </p:txBody>
      </p:sp>
      <p:pic>
        <p:nvPicPr>
          <p:cNvPr id="2" name="Graphic 1">
            <a:extLst>
              <a:ext uri="{FF2B5EF4-FFF2-40B4-BE49-F238E27FC236}">
                <a16:creationId xmlns:a16="http://schemas.microsoft.com/office/drawing/2014/main" id="{6383C7D6-C750-3337-EC31-FD99BD06ADA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6038" b="6130"/>
          <a:stretch/>
        </p:blipFill>
        <p:spPr>
          <a:xfrm>
            <a:off x="5329237" y="0"/>
            <a:ext cx="7808117" cy="6858000"/>
          </a:xfrm>
          <a:prstGeom prst="rect">
            <a:avLst/>
          </a:prstGeom>
        </p:spPr>
      </p:pic>
      <p:sp>
        <p:nvSpPr>
          <p:cNvPr id="3" name="Cytiva">
            <a:extLst>
              <a:ext uri="{FF2B5EF4-FFF2-40B4-BE49-F238E27FC236}">
                <a16:creationId xmlns:a16="http://schemas.microsoft.com/office/drawing/2014/main" id="{A692C4D5-B0CB-0BCE-846A-097D53A72347}"/>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a:t>
            </a:r>
          </a:p>
        </p:txBody>
      </p:sp>
      <p:sp>
        <p:nvSpPr>
          <p:cNvPr id="4" name="Slide Number">
            <a:extLst>
              <a:ext uri="{FF2B5EF4-FFF2-40B4-BE49-F238E27FC236}">
                <a16:creationId xmlns:a16="http://schemas.microsoft.com/office/drawing/2014/main" id="{E751DA7A-DCE6-C7FA-49DF-099FF8AB1F31}"/>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a:solidFill>
                <a:schemeClr val="tx1"/>
              </a:solidFill>
            </a:endParaRPr>
          </a:p>
        </p:txBody>
      </p:sp>
    </p:spTree>
    <p:extLst>
      <p:ext uri="{BB962C8B-B14F-4D97-AF65-F5344CB8AC3E}">
        <p14:creationId xmlns:p14="http://schemas.microsoft.com/office/powerpoint/2010/main" val="2439650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840" userDrawn="1">
          <p15:clr>
            <a:srgbClr val="FBAE40"/>
          </p15:clr>
        </p15:guide>
        <p15:guide id="4" pos="40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atement - Orange">
    <p:bg>
      <p:bgPr>
        <a:solidFill>
          <a:srgbClr val="D84900"/>
        </a:solidFill>
        <a:effectLst/>
      </p:bgPr>
    </p:bg>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6438BD2A-D2CD-E24F-A458-D55DF9A1279A}"/>
              </a:ext>
            </a:extLst>
          </p:cNvPr>
          <p:cNvSpPr>
            <a:spLocks noGrp="1"/>
          </p:cNvSpPr>
          <p:nvPr>
            <p:ph type="body" sz="quarter" idx="11" hasCustomPrompt="1"/>
          </p:nvPr>
        </p:nvSpPr>
        <p:spPr>
          <a:xfrm>
            <a:off x="546101" y="549275"/>
            <a:ext cx="5549900" cy="5531485"/>
          </a:xfrm>
        </p:spPr>
        <p:txBody>
          <a:bodyPr>
            <a:noAutofit/>
          </a:bodyPr>
          <a:lstStyle>
            <a:lvl1pPr marL="0" indent="0">
              <a:lnSpc>
                <a:spcPct val="85000"/>
              </a:lnSpc>
              <a:spcBef>
                <a:spcPts val="0"/>
              </a:spcBef>
              <a:spcAft>
                <a:spcPts val="1800"/>
              </a:spcAft>
              <a:buFontTx/>
              <a:buNone/>
              <a:defRPr sz="4400" b="1">
                <a:solidFill>
                  <a:schemeClr val="tx1"/>
                </a:solidFill>
                <a:latin typeface="+mj-lt"/>
              </a:defRPr>
            </a:lvl1pPr>
            <a:lvl2pPr marL="0" indent="0">
              <a:spcBef>
                <a:spcPts val="0"/>
              </a:spcBef>
              <a:buFontTx/>
              <a:buNone/>
              <a:defRPr sz="1800" b="0">
                <a:solidFill>
                  <a:schemeClr val="tx1"/>
                </a:solidFill>
              </a:defRPr>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[Statement]</a:t>
            </a:r>
          </a:p>
          <a:p>
            <a:pPr lvl="1"/>
            <a:r>
              <a:rPr lang="en-US"/>
              <a:t>Second level</a:t>
            </a:r>
          </a:p>
        </p:txBody>
      </p:sp>
      <p:pic>
        <p:nvPicPr>
          <p:cNvPr id="2" name="Pictogram">
            <a:extLst>
              <a:ext uri="{FF2B5EF4-FFF2-40B4-BE49-F238E27FC236}">
                <a16:creationId xmlns:a16="http://schemas.microsoft.com/office/drawing/2014/main" id="{E9CA9513-EFB1-49F8-BBB3-D3575621923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6457950" y="0"/>
            <a:ext cx="5734050" cy="6858000"/>
          </a:xfrm>
          <a:prstGeom prst="rect">
            <a:avLst/>
          </a:prstGeom>
        </p:spPr>
      </p:pic>
      <p:sp>
        <p:nvSpPr>
          <p:cNvPr id="3" name="Cytiva">
            <a:extLst>
              <a:ext uri="{FF2B5EF4-FFF2-40B4-BE49-F238E27FC236}">
                <a16:creationId xmlns:a16="http://schemas.microsoft.com/office/drawing/2014/main" id="{F847891E-7D08-50ED-BC3A-02C935DCBF82}"/>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a:t>
            </a:r>
          </a:p>
        </p:txBody>
      </p:sp>
      <p:sp>
        <p:nvSpPr>
          <p:cNvPr id="4" name="Slide Number">
            <a:extLst>
              <a:ext uri="{FF2B5EF4-FFF2-40B4-BE49-F238E27FC236}">
                <a16:creationId xmlns:a16="http://schemas.microsoft.com/office/drawing/2014/main" id="{7A84BA20-6A0D-14F8-520E-94CE722D2ACA}"/>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a:solidFill>
                <a:schemeClr val="tx1"/>
              </a:solidFill>
            </a:endParaRPr>
          </a:p>
        </p:txBody>
      </p:sp>
    </p:spTree>
    <p:extLst>
      <p:ext uri="{BB962C8B-B14F-4D97-AF65-F5344CB8AC3E}">
        <p14:creationId xmlns:p14="http://schemas.microsoft.com/office/powerpoint/2010/main" val="18807228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406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screen video">
    <p:bg>
      <p:bgPr>
        <a:solidFill>
          <a:srgbClr val="000000"/>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CA0AB9E7-AACA-344D-8C1C-93309DC502B3}"/>
              </a:ext>
            </a:extLst>
          </p:cNvPr>
          <p:cNvSpPr>
            <a:spLocks noGrp="1"/>
          </p:cNvSpPr>
          <p:nvPr>
            <p:ph type="media" sz="quarter" idx="10" hasCustomPrompt="1"/>
          </p:nvPr>
        </p:nvSpPr>
        <p:spPr>
          <a:xfrm>
            <a:off x="0" y="0"/>
            <a:ext cx="12192000" cy="6858000"/>
          </a:xfrm>
        </p:spPr>
        <p:txBody>
          <a:bodyPr anchor="ctr" anchorCtr="0"/>
          <a:lstStyle>
            <a:lvl1pPr marL="0" indent="0" algn="ctr">
              <a:spcBef>
                <a:spcPts val="0"/>
              </a:spcBef>
              <a:buNone/>
              <a:defRPr/>
            </a:lvl1pPr>
          </a:lstStyle>
          <a:p>
            <a:r>
              <a:rPr lang="en-US"/>
              <a:t>Click icon to add video</a:t>
            </a:r>
          </a:p>
        </p:txBody>
      </p:sp>
    </p:spTree>
    <p:extLst>
      <p:ext uri="{BB962C8B-B14F-4D97-AF65-F5344CB8AC3E}">
        <p14:creationId xmlns:p14="http://schemas.microsoft.com/office/powerpoint/2010/main" val="3696126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 you - White">
    <p:bg>
      <p:bgRef idx="1001">
        <a:schemeClr val="bg1"/>
      </p:bgRef>
    </p:bg>
    <p:spTree>
      <p:nvGrpSpPr>
        <p:cNvPr id="1" name=""/>
        <p:cNvGrpSpPr/>
        <p:nvPr/>
      </p:nvGrpSpPr>
      <p:grpSpPr>
        <a:xfrm>
          <a:off x="0" y="0"/>
          <a:ext cx="0" cy="0"/>
          <a:chOff x="0" y="0"/>
          <a:chExt cx="0" cy="0"/>
        </a:xfrm>
      </p:grpSpPr>
      <p:sp>
        <p:nvSpPr>
          <p:cNvPr id="7" name="Text">
            <a:extLst>
              <a:ext uri="{FF2B5EF4-FFF2-40B4-BE49-F238E27FC236}">
                <a16:creationId xmlns:a16="http://schemas.microsoft.com/office/drawing/2014/main" id="{17E8A61A-BE28-4340-9C30-A542785987FE}"/>
              </a:ext>
            </a:extLst>
          </p:cNvPr>
          <p:cNvSpPr txBox="1">
            <a:spLocks/>
          </p:cNvSpPr>
          <p:nvPr userDrawn="1"/>
        </p:nvSpPr>
        <p:spPr>
          <a:xfrm>
            <a:off x="546099" y="549273"/>
            <a:ext cx="5365748" cy="25146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6600" b="1" kern="1200">
                <a:solidFill>
                  <a:schemeClr val="tx2"/>
                </a:solidFill>
                <a:latin typeface="+mj-lt"/>
                <a:ea typeface="+mj-ea"/>
                <a:cs typeface="+mj-cs"/>
              </a:defRPr>
            </a:lvl1pPr>
          </a:lstStyle>
          <a:p>
            <a:r>
              <a:rPr lang="en-US"/>
              <a:t>Thank you</a:t>
            </a:r>
          </a:p>
        </p:txBody>
      </p:sp>
      <p:sp>
        <p:nvSpPr>
          <p:cNvPr id="8" name="Text Placeholder 1">
            <a:extLst>
              <a:ext uri="{FF2B5EF4-FFF2-40B4-BE49-F238E27FC236}">
                <a16:creationId xmlns:a16="http://schemas.microsoft.com/office/drawing/2014/main" id="{7CC15275-5486-2246-A4A1-3835DF7EAF97}"/>
              </a:ext>
            </a:extLst>
          </p:cNvPr>
          <p:cNvSpPr>
            <a:spLocks noGrp="1"/>
          </p:cNvSpPr>
          <p:nvPr>
            <p:ph type="body" sz="quarter" idx="10" hasCustomPrompt="1"/>
          </p:nvPr>
        </p:nvSpPr>
        <p:spPr>
          <a:xfrm>
            <a:off x="546099" y="3197413"/>
            <a:ext cx="5368926" cy="915350"/>
          </a:xfrm>
        </p:spPr>
        <p:txBody>
          <a:bodyPr anchor="b" anchorCtr="0">
            <a:noAutofit/>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a:t>
            </a:r>
            <a:r>
              <a:rPr lang="en-US" err="1"/>
              <a:t>Firstname</a:t>
            </a:r>
            <a:r>
              <a:rPr lang="en-US"/>
              <a:t> </a:t>
            </a:r>
            <a:r>
              <a:rPr lang="en-US" err="1"/>
              <a:t>Lastname</a:t>
            </a:r>
            <a:r>
              <a:rPr lang="en-US"/>
              <a:t>]</a:t>
            </a:r>
          </a:p>
        </p:txBody>
      </p:sp>
      <p:sp>
        <p:nvSpPr>
          <p:cNvPr id="10" name="Text Placeholder 2">
            <a:extLst>
              <a:ext uri="{FF2B5EF4-FFF2-40B4-BE49-F238E27FC236}">
                <a16:creationId xmlns:a16="http://schemas.microsoft.com/office/drawing/2014/main" id="{8DEF7D16-CB25-4D4B-A9BA-FE8D543FDC99}"/>
              </a:ext>
            </a:extLst>
          </p:cNvPr>
          <p:cNvSpPr>
            <a:spLocks noGrp="1"/>
          </p:cNvSpPr>
          <p:nvPr>
            <p:ph type="body" sz="quarter" idx="11" hasCustomPrompt="1"/>
          </p:nvPr>
        </p:nvSpPr>
        <p:spPr>
          <a:xfrm>
            <a:off x="546097" y="4251960"/>
            <a:ext cx="5368927" cy="1828800"/>
          </a:xfrm>
        </p:spPr>
        <p:txBody>
          <a:bodyPr>
            <a:no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[Contact information]</a:t>
            </a:r>
          </a:p>
        </p:txBody>
      </p:sp>
      <p:sp>
        <p:nvSpPr>
          <p:cNvPr id="6" name="cytiva.com">
            <a:extLst>
              <a:ext uri="{FF2B5EF4-FFF2-40B4-BE49-F238E27FC236}">
                <a16:creationId xmlns:a16="http://schemas.microsoft.com/office/drawing/2014/main" id="{EE0ACB66-3883-2544-AFDD-6B5A85692F0C}"/>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cytiva.com</a:t>
            </a:r>
          </a:p>
        </p:txBody>
      </p:sp>
    </p:spTree>
    <p:extLst>
      <p:ext uri="{BB962C8B-B14F-4D97-AF65-F5344CB8AC3E}">
        <p14:creationId xmlns:p14="http://schemas.microsoft.com/office/powerpoint/2010/main" val="3775523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56" userDrawn="1">
          <p15:clr>
            <a:srgbClr val="FBAE40"/>
          </p15:clr>
        </p15:guide>
        <p15:guide id="2" pos="372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ank you - Green">
    <p:bg>
      <p:bgPr>
        <a:solidFill>
          <a:srgbClr val="00886F"/>
        </a:solidFill>
        <a:effectLst/>
      </p:bgPr>
    </p:bg>
    <p:spTree>
      <p:nvGrpSpPr>
        <p:cNvPr id="1" name=""/>
        <p:cNvGrpSpPr/>
        <p:nvPr/>
      </p:nvGrpSpPr>
      <p:grpSpPr>
        <a:xfrm>
          <a:off x="0" y="0"/>
          <a:ext cx="0" cy="0"/>
          <a:chOff x="0" y="0"/>
          <a:chExt cx="0" cy="0"/>
        </a:xfrm>
      </p:grpSpPr>
      <p:sp>
        <p:nvSpPr>
          <p:cNvPr id="7" name="Text">
            <a:extLst>
              <a:ext uri="{FF2B5EF4-FFF2-40B4-BE49-F238E27FC236}">
                <a16:creationId xmlns:a16="http://schemas.microsoft.com/office/drawing/2014/main" id="{17E8A61A-BE28-4340-9C30-A542785987FE}"/>
              </a:ext>
            </a:extLst>
          </p:cNvPr>
          <p:cNvSpPr txBox="1">
            <a:spLocks/>
          </p:cNvSpPr>
          <p:nvPr userDrawn="1"/>
        </p:nvSpPr>
        <p:spPr>
          <a:xfrm>
            <a:off x="546099" y="549273"/>
            <a:ext cx="5365748" cy="25146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6600" b="1" kern="1200">
                <a:solidFill>
                  <a:schemeClr val="tx2"/>
                </a:solidFill>
                <a:latin typeface="+mj-lt"/>
                <a:ea typeface="+mj-ea"/>
                <a:cs typeface="+mj-cs"/>
              </a:defRPr>
            </a:lvl1pPr>
          </a:lstStyle>
          <a:p>
            <a:r>
              <a:rPr lang="en-US">
                <a:solidFill>
                  <a:schemeClr val="tx1"/>
                </a:solidFill>
              </a:rPr>
              <a:t>Thank you</a:t>
            </a:r>
          </a:p>
        </p:txBody>
      </p:sp>
      <p:sp>
        <p:nvSpPr>
          <p:cNvPr id="8" name="Text Placeholder 1">
            <a:extLst>
              <a:ext uri="{FF2B5EF4-FFF2-40B4-BE49-F238E27FC236}">
                <a16:creationId xmlns:a16="http://schemas.microsoft.com/office/drawing/2014/main" id="{7CC15275-5486-2246-A4A1-3835DF7EAF97}"/>
              </a:ext>
            </a:extLst>
          </p:cNvPr>
          <p:cNvSpPr>
            <a:spLocks noGrp="1"/>
          </p:cNvSpPr>
          <p:nvPr>
            <p:ph type="body" sz="quarter" idx="10" hasCustomPrompt="1"/>
          </p:nvPr>
        </p:nvSpPr>
        <p:spPr>
          <a:xfrm>
            <a:off x="546099" y="3197413"/>
            <a:ext cx="5368926" cy="915350"/>
          </a:xfrm>
        </p:spPr>
        <p:txBody>
          <a:bodyPr anchor="b" anchorCtr="0">
            <a:noAutofit/>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a:t>
            </a:r>
            <a:r>
              <a:rPr lang="en-US" err="1"/>
              <a:t>Firstname</a:t>
            </a:r>
            <a:r>
              <a:rPr lang="en-US"/>
              <a:t> </a:t>
            </a:r>
            <a:r>
              <a:rPr lang="en-US" err="1"/>
              <a:t>Lastname</a:t>
            </a:r>
            <a:r>
              <a:rPr lang="en-US"/>
              <a:t>]</a:t>
            </a:r>
          </a:p>
        </p:txBody>
      </p:sp>
      <p:sp>
        <p:nvSpPr>
          <p:cNvPr id="10" name="Text Placeholder 2">
            <a:extLst>
              <a:ext uri="{FF2B5EF4-FFF2-40B4-BE49-F238E27FC236}">
                <a16:creationId xmlns:a16="http://schemas.microsoft.com/office/drawing/2014/main" id="{8DEF7D16-CB25-4D4B-A9BA-FE8D543FDC99}"/>
              </a:ext>
            </a:extLst>
          </p:cNvPr>
          <p:cNvSpPr>
            <a:spLocks noGrp="1"/>
          </p:cNvSpPr>
          <p:nvPr>
            <p:ph type="body" sz="quarter" idx="11" hasCustomPrompt="1"/>
          </p:nvPr>
        </p:nvSpPr>
        <p:spPr>
          <a:xfrm>
            <a:off x="546097" y="4251960"/>
            <a:ext cx="5368927" cy="1828800"/>
          </a:xfrm>
        </p:spPr>
        <p:txBody>
          <a:bodyPr>
            <a:no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[Contact information]</a:t>
            </a:r>
          </a:p>
        </p:txBody>
      </p:sp>
      <p:sp>
        <p:nvSpPr>
          <p:cNvPr id="6" name="cytiva.com">
            <a:extLst>
              <a:ext uri="{FF2B5EF4-FFF2-40B4-BE49-F238E27FC236}">
                <a16:creationId xmlns:a16="http://schemas.microsoft.com/office/drawing/2014/main" id="{EE0ACB66-3883-2544-AFDD-6B5A85692F0C}"/>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cytiva.com</a:t>
            </a:r>
          </a:p>
        </p:txBody>
      </p:sp>
    </p:spTree>
    <p:extLst>
      <p:ext uri="{BB962C8B-B14F-4D97-AF65-F5344CB8AC3E}">
        <p14:creationId xmlns:p14="http://schemas.microsoft.com/office/powerpoint/2010/main" val="1643874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56">
          <p15:clr>
            <a:srgbClr val="FBAE40"/>
          </p15:clr>
        </p15:guide>
        <p15:guide id="2" pos="372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 Full bleed">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D0E2057-033D-7783-AC84-35C13D601D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0DCDD49-9E16-FA59-B3F7-C78E30566679}"/>
              </a:ext>
            </a:extLst>
          </p:cNvPr>
          <p:cNvSpPr/>
          <p:nvPr userDrawn="1"/>
        </p:nvSpPr>
        <p:spPr>
          <a:xfrm>
            <a:off x="0" y="0"/>
            <a:ext cx="5212080" cy="6857999"/>
          </a:xfrm>
          <a:prstGeom prst="rect">
            <a:avLst/>
          </a:prstGeom>
          <a:gradFill>
            <a:gsLst>
              <a:gs pos="2000">
                <a:schemeClr val="bg1"/>
              </a:gs>
              <a:gs pos="100000">
                <a:schemeClr val="bg1">
                  <a:alpha val="0"/>
                </a:schemeClr>
              </a:gs>
            </a:gsLst>
            <a:lin ang="0" scaled="0"/>
          </a:gra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
        <p:nvSpPr>
          <p:cNvPr id="7" name="Text">
            <a:extLst>
              <a:ext uri="{FF2B5EF4-FFF2-40B4-BE49-F238E27FC236}">
                <a16:creationId xmlns:a16="http://schemas.microsoft.com/office/drawing/2014/main" id="{17E8A61A-BE28-4340-9C30-A542785987FE}"/>
              </a:ext>
            </a:extLst>
          </p:cNvPr>
          <p:cNvSpPr txBox="1">
            <a:spLocks/>
          </p:cNvSpPr>
          <p:nvPr userDrawn="1"/>
        </p:nvSpPr>
        <p:spPr>
          <a:xfrm>
            <a:off x="546099" y="549273"/>
            <a:ext cx="5365748" cy="25146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6600" b="1" kern="1200">
                <a:solidFill>
                  <a:schemeClr val="tx2"/>
                </a:solidFill>
                <a:latin typeface="+mj-lt"/>
                <a:ea typeface="+mj-ea"/>
                <a:cs typeface="+mj-cs"/>
              </a:defRPr>
            </a:lvl1pPr>
          </a:lstStyle>
          <a:p>
            <a:r>
              <a:rPr lang="en-US">
                <a:solidFill>
                  <a:schemeClr val="tx1"/>
                </a:solidFill>
              </a:rPr>
              <a:t>Thank you</a:t>
            </a:r>
          </a:p>
        </p:txBody>
      </p:sp>
      <p:sp>
        <p:nvSpPr>
          <p:cNvPr id="8" name="Text Placeholder 1">
            <a:extLst>
              <a:ext uri="{FF2B5EF4-FFF2-40B4-BE49-F238E27FC236}">
                <a16:creationId xmlns:a16="http://schemas.microsoft.com/office/drawing/2014/main" id="{7CC15275-5486-2246-A4A1-3835DF7EAF97}"/>
              </a:ext>
            </a:extLst>
          </p:cNvPr>
          <p:cNvSpPr>
            <a:spLocks noGrp="1"/>
          </p:cNvSpPr>
          <p:nvPr>
            <p:ph type="body" sz="quarter" idx="10" hasCustomPrompt="1"/>
          </p:nvPr>
        </p:nvSpPr>
        <p:spPr>
          <a:xfrm>
            <a:off x="546099" y="3197413"/>
            <a:ext cx="5368926" cy="915350"/>
          </a:xfrm>
        </p:spPr>
        <p:txBody>
          <a:bodyPr anchor="b" anchorCtr="0">
            <a:noAutofit/>
          </a:bodyPr>
          <a:lstStyle>
            <a:lvl1pPr marL="0" indent="0">
              <a:spcBef>
                <a:spcPts val="0"/>
              </a:spcBef>
              <a:buFontTx/>
              <a:buNone/>
              <a:defRPr sz="1800" b="1">
                <a:solidFill>
                  <a:schemeClr val="tx1"/>
                </a:solidFill>
              </a:defRPr>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a:t>
            </a:r>
            <a:r>
              <a:rPr lang="en-US" err="1"/>
              <a:t>Firstname</a:t>
            </a:r>
            <a:r>
              <a:rPr lang="en-US"/>
              <a:t> </a:t>
            </a:r>
            <a:r>
              <a:rPr lang="en-US" err="1"/>
              <a:t>Lastname</a:t>
            </a:r>
            <a:r>
              <a:rPr lang="en-US"/>
              <a:t>]</a:t>
            </a:r>
          </a:p>
        </p:txBody>
      </p:sp>
      <p:sp>
        <p:nvSpPr>
          <p:cNvPr id="10" name="Text Placeholder 2">
            <a:extLst>
              <a:ext uri="{FF2B5EF4-FFF2-40B4-BE49-F238E27FC236}">
                <a16:creationId xmlns:a16="http://schemas.microsoft.com/office/drawing/2014/main" id="{8DEF7D16-CB25-4D4B-A9BA-FE8D543FDC99}"/>
              </a:ext>
            </a:extLst>
          </p:cNvPr>
          <p:cNvSpPr>
            <a:spLocks noGrp="1"/>
          </p:cNvSpPr>
          <p:nvPr>
            <p:ph type="body" sz="quarter" idx="11" hasCustomPrompt="1"/>
          </p:nvPr>
        </p:nvSpPr>
        <p:spPr>
          <a:xfrm>
            <a:off x="546097" y="4251960"/>
            <a:ext cx="5368927" cy="1828800"/>
          </a:xfrm>
        </p:spPr>
        <p:txBody>
          <a:bodyPr>
            <a:no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[Contact information]</a:t>
            </a:r>
          </a:p>
        </p:txBody>
      </p:sp>
      <p:sp>
        <p:nvSpPr>
          <p:cNvPr id="6" name="cytiva.com">
            <a:extLst>
              <a:ext uri="{FF2B5EF4-FFF2-40B4-BE49-F238E27FC236}">
                <a16:creationId xmlns:a16="http://schemas.microsoft.com/office/drawing/2014/main" id="{EE0ACB66-3883-2544-AFDD-6B5A85692F0C}"/>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cytiva.com</a:t>
            </a:r>
          </a:p>
        </p:txBody>
      </p:sp>
    </p:spTree>
    <p:extLst>
      <p:ext uri="{BB962C8B-B14F-4D97-AF65-F5344CB8AC3E}">
        <p14:creationId xmlns:p14="http://schemas.microsoft.com/office/powerpoint/2010/main" val="39195425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56">
          <p15:clr>
            <a:srgbClr val="FBAE40"/>
          </p15:clr>
        </p15:guide>
        <p15:guide id="2" pos="372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eep in touch - White">
    <p:bg>
      <p:bgRef idx="1001">
        <a:schemeClr val="bg1"/>
      </p:bgRef>
    </p:bg>
    <p:spTree>
      <p:nvGrpSpPr>
        <p:cNvPr id="1" name=""/>
        <p:cNvGrpSpPr/>
        <p:nvPr/>
      </p:nvGrpSpPr>
      <p:grpSpPr>
        <a:xfrm>
          <a:off x="0" y="0"/>
          <a:ext cx="0" cy="0"/>
          <a:chOff x="0" y="0"/>
          <a:chExt cx="0" cy="0"/>
        </a:xfrm>
      </p:grpSpPr>
      <p:sp>
        <p:nvSpPr>
          <p:cNvPr id="7" name="Text">
            <a:extLst>
              <a:ext uri="{FF2B5EF4-FFF2-40B4-BE49-F238E27FC236}">
                <a16:creationId xmlns:a16="http://schemas.microsoft.com/office/drawing/2014/main" id="{17E8A61A-BE28-4340-9C30-A542785987FE}"/>
              </a:ext>
            </a:extLst>
          </p:cNvPr>
          <p:cNvSpPr txBox="1">
            <a:spLocks/>
          </p:cNvSpPr>
          <p:nvPr userDrawn="1"/>
        </p:nvSpPr>
        <p:spPr>
          <a:xfrm>
            <a:off x="546099" y="549273"/>
            <a:ext cx="5365748" cy="25146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6600" b="1" kern="1200">
                <a:solidFill>
                  <a:schemeClr val="tx2"/>
                </a:solidFill>
                <a:latin typeface="+mj-lt"/>
                <a:ea typeface="+mj-ea"/>
                <a:cs typeface="+mj-cs"/>
              </a:defRPr>
            </a:lvl1pPr>
          </a:lstStyle>
          <a:p>
            <a:r>
              <a:rPr lang="en-US"/>
              <a:t>Let’s keep </a:t>
            </a:r>
            <a:br>
              <a:rPr lang="en-US"/>
            </a:br>
            <a:r>
              <a:rPr lang="en-US"/>
              <a:t>in touch</a:t>
            </a:r>
          </a:p>
        </p:txBody>
      </p:sp>
      <p:sp>
        <p:nvSpPr>
          <p:cNvPr id="8" name="Text Placeholder 1">
            <a:extLst>
              <a:ext uri="{FF2B5EF4-FFF2-40B4-BE49-F238E27FC236}">
                <a16:creationId xmlns:a16="http://schemas.microsoft.com/office/drawing/2014/main" id="{7CC15275-5486-2246-A4A1-3835DF7EAF97}"/>
              </a:ext>
            </a:extLst>
          </p:cNvPr>
          <p:cNvSpPr>
            <a:spLocks noGrp="1"/>
          </p:cNvSpPr>
          <p:nvPr>
            <p:ph type="body" sz="quarter" idx="10" hasCustomPrompt="1"/>
          </p:nvPr>
        </p:nvSpPr>
        <p:spPr>
          <a:xfrm>
            <a:off x="546099" y="3197413"/>
            <a:ext cx="5368926" cy="915350"/>
          </a:xfrm>
        </p:spPr>
        <p:txBody>
          <a:bodyPr anchor="b" anchorCtr="0">
            <a:noAutofit/>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a:t>
            </a:r>
            <a:r>
              <a:rPr lang="en-US" err="1"/>
              <a:t>Firstname</a:t>
            </a:r>
            <a:r>
              <a:rPr lang="en-US"/>
              <a:t> </a:t>
            </a:r>
            <a:r>
              <a:rPr lang="en-US" err="1"/>
              <a:t>Lastname</a:t>
            </a:r>
            <a:r>
              <a:rPr lang="en-US"/>
              <a:t>]</a:t>
            </a:r>
          </a:p>
        </p:txBody>
      </p:sp>
      <p:sp>
        <p:nvSpPr>
          <p:cNvPr id="10" name="Text Placeholder 2">
            <a:extLst>
              <a:ext uri="{FF2B5EF4-FFF2-40B4-BE49-F238E27FC236}">
                <a16:creationId xmlns:a16="http://schemas.microsoft.com/office/drawing/2014/main" id="{8DEF7D16-CB25-4D4B-A9BA-FE8D543FDC99}"/>
              </a:ext>
            </a:extLst>
          </p:cNvPr>
          <p:cNvSpPr>
            <a:spLocks noGrp="1"/>
          </p:cNvSpPr>
          <p:nvPr>
            <p:ph type="body" sz="quarter" idx="11" hasCustomPrompt="1"/>
          </p:nvPr>
        </p:nvSpPr>
        <p:spPr>
          <a:xfrm>
            <a:off x="546097" y="4251960"/>
            <a:ext cx="5368927" cy="1828800"/>
          </a:xfrm>
        </p:spPr>
        <p:txBody>
          <a:bodyPr>
            <a:no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[Contact information]</a:t>
            </a:r>
          </a:p>
        </p:txBody>
      </p:sp>
      <p:sp>
        <p:nvSpPr>
          <p:cNvPr id="6" name="cytiva.com">
            <a:extLst>
              <a:ext uri="{FF2B5EF4-FFF2-40B4-BE49-F238E27FC236}">
                <a16:creationId xmlns:a16="http://schemas.microsoft.com/office/drawing/2014/main" id="{EE0ACB66-3883-2544-AFDD-6B5A85692F0C}"/>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cytiva.com</a:t>
            </a:r>
          </a:p>
        </p:txBody>
      </p:sp>
      <p:grpSp>
        <p:nvGrpSpPr>
          <p:cNvPr id="25" name="Facebook">
            <a:extLst>
              <a:ext uri="{FF2B5EF4-FFF2-40B4-BE49-F238E27FC236}">
                <a16:creationId xmlns:a16="http://schemas.microsoft.com/office/drawing/2014/main" id="{A1CBAE46-AB79-8F40-916E-39D2B6BFF94A}"/>
              </a:ext>
            </a:extLst>
          </p:cNvPr>
          <p:cNvGrpSpPr/>
          <p:nvPr userDrawn="1"/>
        </p:nvGrpSpPr>
        <p:grpSpPr bwMode="black">
          <a:xfrm>
            <a:off x="9592056" y="684089"/>
            <a:ext cx="2054513" cy="274320"/>
            <a:chOff x="9592363" y="549273"/>
            <a:chExt cx="2054513" cy="274320"/>
          </a:xfrm>
        </p:grpSpPr>
        <p:sp>
          <p:nvSpPr>
            <p:cNvPr id="15" name="Icon">
              <a:extLst>
                <a:ext uri="{FF2B5EF4-FFF2-40B4-BE49-F238E27FC236}">
                  <a16:creationId xmlns:a16="http://schemas.microsoft.com/office/drawing/2014/main" id="{49C340AC-6F5F-334D-9EDA-FF21DB06FB6C}"/>
                </a:ext>
                <a:ext uri="{C183D7F6-B498-43B3-948B-1728B52AA6E4}">
                  <adec:decorative xmlns:adec="http://schemas.microsoft.com/office/drawing/2017/decorative" val="1"/>
                </a:ext>
              </a:extLst>
            </p:cNvPr>
            <p:cNvSpPr>
              <a:spLocks noChangeAspect="1"/>
            </p:cNvSpPr>
            <p:nvPr userDrawn="1"/>
          </p:nvSpPr>
          <p:spPr bwMode="black">
            <a:xfrm>
              <a:off x="9592363" y="595946"/>
              <a:ext cx="90827" cy="182880"/>
            </a:xfrm>
            <a:custGeom>
              <a:avLst/>
              <a:gdLst>
                <a:gd name="T0" fmla="*/ 1659 w 1659"/>
                <a:gd name="T1" fmla="*/ 529 h 3333"/>
                <a:gd name="T2" fmla="*/ 1659 w 1659"/>
                <a:gd name="T3" fmla="*/ 529 h 3333"/>
                <a:gd name="T4" fmla="*/ 1659 w 1659"/>
                <a:gd name="T5" fmla="*/ 22 h 3333"/>
                <a:gd name="T6" fmla="*/ 1275 w 1659"/>
                <a:gd name="T7" fmla="*/ 0 h 3333"/>
                <a:gd name="T8" fmla="*/ 443 w 1659"/>
                <a:gd name="T9" fmla="*/ 831 h 3333"/>
                <a:gd name="T10" fmla="*/ 443 w 1659"/>
                <a:gd name="T11" fmla="*/ 1156 h 3333"/>
                <a:gd name="T12" fmla="*/ 0 w 1659"/>
                <a:gd name="T13" fmla="*/ 1156 h 3333"/>
                <a:gd name="T14" fmla="*/ 0 w 1659"/>
                <a:gd name="T15" fmla="*/ 1696 h 3333"/>
                <a:gd name="T16" fmla="*/ 443 w 1659"/>
                <a:gd name="T17" fmla="*/ 1696 h 3333"/>
                <a:gd name="T18" fmla="*/ 443 w 1659"/>
                <a:gd name="T19" fmla="*/ 3333 h 3333"/>
                <a:gd name="T20" fmla="*/ 1101 w 1659"/>
                <a:gd name="T21" fmla="*/ 3333 h 3333"/>
                <a:gd name="T22" fmla="*/ 1101 w 1659"/>
                <a:gd name="T23" fmla="*/ 1696 h 3333"/>
                <a:gd name="T24" fmla="*/ 1595 w 1659"/>
                <a:gd name="T25" fmla="*/ 1696 h 3333"/>
                <a:gd name="T26" fmla="*/ 1650 w 1659"/>
                <a:gd name="T27" fmla="*/ 1156 h 3333"/>
                <a:gd name="T28" fmla="*/ 1101 w 1659"/>
                <a:gd name="T29" fmla="*/ 1156 h 3333"/>
                <a:gd name="T30" fmla="*/ 1101 w 1659"/>
                <a:gd name="T31" fmla="*/ 822 h 3333"/>
                <a:gd name="T32" fmla="*/ 1367 w 1659"/>
                <a:gd name="T33" fmla="*/ 529 h 3333"/>
                <a:gd name="T34" fmla="*/ 1659 w 1659"/>
                <a:gd name="T35" fmla="*/ 529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9" h="3333">
                  <a:moveTo>
                    <a:pt x="1659" y="529"/>
                  </a:moveTo>
                  <a:lnTo>
                    <a:pt x="1659" y="529"/>
                  </a:lnTo>
                  <a:lnTo>
                    <a:pt x="1659" y="22"/>
                  </a:lnTo>
                  <a:cubicBezTo>
                    <a:pt x="1563" y="8"/>
                    <a:pt x="1408" y="0"/>
                    <a:pt x="1275" y="0"/>
                  </a:cubicBezTo>
                  <a:cubicBezTo>
                    <a:pt x="663" y="0"/>
                    <a:pt x="443" y="287"/>
                    <a:pt x="443" y="831"/>
                  </a:cubicBezTo>
                  <a:lnTo>
                    <a:pt x="443" y="1156"/>
                  </a:lnTo>
                  <a:lnTo>
                    <a:pt x="0" y="1156"/>
                  </a:lnTo>
                  <a:lnTo>
                    <a:pt x="0" y="1696"/>
                  </a:lnTo>
                  <a:lnTo>
                    <a:pt x="443" y="1696"/>
                  </a:lnTo>
                  <a:lnTo>
                    <a:pt x="443" y="3333"/>
                  </a:lnTo>
                  <a:lnTo>
                    <a:pt x="1101" y="3333"/>
                  </a:lnTo>
                  <a:lnTo>
                    <a:pt x="1101" y="1696"/>
                  </a:lnTo>
                  <a:lnTo>
                    <a:pt x="1595" y="1696"/>
                  </a:lnTo>
                  <a:lnTo>
                    <a:pt x="1650" y="1156"/>
                  </a:lnTo>
                  <a:lnTo>
                    <a:pt x="1101" y="1156"/>
                  </a:lnTo>
                  <a:lnTo>
                    <a:pt x="1101" y="822"/>
                  </a:lnTo>
                  <a:cubicBezTo>
                    <a:pt x="1101" y="621"/>
                    <a:pt x="1161" y="529"/>
                    <a:pt x="1367" y="529"/>
                  </a:cubicBezTo>
                  <a:lnTo>
                    <a:pt x="1659" y="529"/>
                  </a:lnTo>
                  <a:close/>
                </a:path>
              </a:pathLst>
            </a:custGeom>
            <a:solidFill>
              <a:srgbClr val="8B8B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URL">
              <a:extLst>
                <a:ext uri="{FF2B5EF4-FFF2-40B4-BE49-F238E27FC236}">
                  <a16:creationId xmlns:a16="http://schemas.microsoft.com/office/drawing/2014/main" id="{E4BC3D8B-F949-9141-8310-08FF7AA2B137}"/>
                </a:ext>
              </a:extLst>
            </p:cNvPr>
            <p:cNvSpPr txBox="1"/>
            <p:nvPr userDrawn="1"/>
          </p:nvSpPr>
          <p:spPr bwMode="black">
            <a:xfrm>
              <a:off x="9818076" y="549273"/>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a:solidFill>
                    <a:srgbClr val="8B8B8D"/>
                  </a:solidFill>
                  <a:hlinkClick r:id="rId2">
                    <a:extLst>
                      <a:ext uri="{A12FA001-AC4F-418D-AE19-62706E023703}">
                        <ahyp:hlinkClr xmlns:ahyp="http://schemas.microsoft.com/office/drawing/2018/hyperlinkcolor" val="tx"/>
                      </a:ext>
                    </a:extLst>
                  </a:hlinkClick>
                </a:rPr>
                <a:t>facebook.com/</a:t>
              </a:r>
              <a:r>
                <a:rPr lang="en-US" sz="1000" err="1">
                  <a:solidFill>
                    <a:srgbClr val="8B8B8D"/>
                  </a:solidFill>
                  <a:hlinkClick r:id="rId2">
                    <a:extLst>
                      <a:ext uri="{A12FA001-AC4F-418D-AE19-62706E023703}">
                        <ahyp:hlinkClr xmlns:ahyp="http://schemas.microsoft.com/office/drawing/2018/hyperlinkcolor" val="tx"/>
                      </a:ext>
                    </a:extLst>
                  </a:hlinkClick>
                </a:rPr>
                <a:t>cytiva</a:t>
              </a:r>
              <a:endParaRPr lang="en-US" sz="1000">
                <a:solidFill>
                  <a:srgbClr val="8B8B8D"/>
                </a:solidFill>
              </a:endParaRPr>
            </a:p>
          </p:txBody>
        </p:sp>
      </p:grpSp>
      <p:grpSp>
        <p:nvGrpSpPr>
          <p:cNvPr id="26" name="LinkedIn">
            <a:extLst>
              <a:ext uri="{FF2B5EF4-FFF2-40B4-BE49-F238E27FC236}">
                <a16:creationId xmlns:a16="http://schemas.microsoft.com/office/drawing/2014/main" id="{ABFF649C-1194-6744-AD6F-2373C627E02C}"/>
              </a:ext>
            </a:extLst>
          </p:cNvPr>
          <p:cNvGrpSpPr/>
          <p:nvPr userDrawn="1"/>
        </p:nvGrpSpPr>
        <p:grpSpPr bwMode="black">
          <a:xfrm>
            <a:off x="9546336" y="957776"/>
            <a:ext cx="2100234" cy="274320"/>
            <a:chOff x="9546643" y="822960"/>
            <a:chExt cx="2100234" cy="274320"/>
          </a:xfrm>
        </p:grpSpPr>
        <p:sp>
          <p:nvSpPr>
            <p:cNvPr id="18" name="Icon">
              <a:extLst>
                <a:ext uri="{FF2B5EF4-FFF2-40B4-BE49-F238E27FC236}">
                  <a16:creationId xmlns:a16="http://schemas.microsoft.com/office/drawing/2014/main" id="{2D466134-8B1B-894E-918C-C6C7C13C3E7E}"/>
                </a:ext>
                <a:ext uri="{C183D7F6-B498-43B3-948B-1728B52AA6E4}">
                  <adec:decorative xmlns:adec="http://schemas.microsoft.com/office/drawing/2017/decorative" val="1"/>
                </a:ext>
              </a:extLst>
            </p:cNvPr>
            <p:cNvSpPr>
              <a:spLocks noChangeAspect="1" noEditPoints="1"/>
            </p:cNvSpPr>
            <p:nvPr userDrawn="1"/>
          </p:nvSpPr>
          <p:spPr bwMode="black">
            <a:xfrm>
              <a:off x="9546643" y="868680"/>
              <a:ext cx="182267" cy="182880"/>
            </a:xfrm>
            <a:custGeom>
              <a:avLst/>
              <a:gdLst>
                <a:gd name="T0" fmla="*/ 2840 w 3333"/>
                <a:gd name="T1" fmla="*/ 2840 h 3333"/>
                <a:gd name="T2" fmla="*/ 2840 w 3333"/>
                <a:gd name="T3" fmla="*/ 2840 h 3333"/>
                <a:gd name="T4" fmla="*/ 2346 w 3333"/>
                <a:gd name="T5" fmla="*/ 2840 h 3333"/>
                <a:gd name="T6" fmla="*/ 2346 w 3333"/>
                <a:gd name="T7" fmla="*/ 2066 h 3333"/>
                <a:gd name="T8" fmla="*/ 2089 w 3333"/>
                <a:gd name="T9" fmla="*/ 1644 h 3333"/>
                <a:gd name="T10" fmla="*/ 1793 w 3333"/>
                <a:gd name="T11" fmla="*/ 2053 h 3333"/>
                <a:gd name="T12" fmla="*/ 1793 w 3333"/>
                <a:gd name="T13" fmla="*/ 2840 h 3333"/>
                <a:gd name="T14" fmla="*/ 1298 w 3333"/>
                <a:gd name="T15" fmla="*/ 2840 h 3333"/>
                <a:gd name="T16" fmla="*/ 1298 w 3333"/>
                <a:gd name="T17" fmla="*/ 1249 h 3333"/>
                <a:gd name="T18" fmla="*/ 1773 w 3333"/>
                <a:gd name="T19" fmla="*/ 1249 h 3333"/>
                <a:gd name="T20" fmla="*/ 1773 w 3333"/>
                <a:gd name="T21" fmla="*/ 1466 h 3333"/>
                <a:gd name="T22" fmla="*/ 1779 w 3333"/>
                <a:gd name="T23" fmla="*/ 1466 h 3333"/>
                <a:gd name="T24" fmla="*/ 2247 w 3333"/>
                <a:gd name="T25" fmla="*/ 1209 h 3333"/>
                <a:gd name="T26" fmla="*/ 2840 w 3333"/>
                <a:gd name="T27" fmla="*/ 1967 h 3333"/>
                <a:gd name="T28" fmla="*/ 2840 w 3333"/>
                <a:gd name="T29" fmla="*/ 2840 h 3333"/>
                <a:gd name="T30" fmla="*/ 741 w 3333"/>
                <a:gd name="T31" fmla="*/ 1031 h 3333"/>
                <a:gd name="T32" fmla="*/ 741 w 3333"/>
                <a:gd name="T33" fmla="*/ 1031 h 3333"/>
                <a:gd name="T34" fmla="*/ 455 w 3333"/>
                <a:gd name="T35" fmla="*/ 745 h 3333"/>
                <a:gd name="T36" fmla="*/ 741 w 3333"/>
                <a:gd name="T37" fmla="*/ 458 h 3333"/>
                <a:gd name="T38" fmla="*/ 1028 w 3333"/>
                <a:gd name="T39" fmla="*/ 745 h 3333"/>
                <a:gd name="T40" fmla="*/ 741 w 3333"/>
                <a:gd name="T41" fmla="*/ 1031 h 3333"/>
                <a:gd name="T42" fmla="*/ 494 w 3333"/>
                <a:gd name="T43" fmla="*/ 1249 h 3333"/>
                <a:gd name="T44" fmla="*/ 494 w 3333"/>
                <a:gd name="T45" fmla="*/ 1249 h 3333"/>
                <a:gd name="T46" fmla="*/ 988 w 3333"/>
                <a:gd name="T47" fmla="*/ 1249 h 3333"/>
                <a:gd name="T48" fmla="*/ 988 w 3333"/>
                <a:gd name="T49" fmla="*/ 2840 h 3333"/>
                <a:gd name="T50" fmla="*/ 494 w 3333"/>
                <a:gd name="T51" fmla="*/ 2840 h 3333"/>
                <a:gd name="T52" fmla="*/ 494 w 3333"/>
                <a:gd name="T53" fmla="*/ 1249 h 3333"/>
                <a:gd name="T54" fmla="*/ 3086 w 3333"/>
                <a:gd name="T55" fmla="*/ 0 h 3333"/>
                <a:gd name="T56" fmla="*/ 3086 w 3333"/>
                <a:gd name="T57" fmla="*/ 0 h 3333"/>
                <a:gd name="T58" fmla="*/ 246 w 3333"/>
                <a:gd name="T59" fmla="*/ 0 h 3333"/>
                <a:gd name="T60" fmla="*/ 0 w 3333"/>
                <a:gd name="T61" fmla="*/ 239 h 3333"/>
                <a:gd name="T62" fmla="*/ 0 w 3333"/>
                <a:gd name="T63" fmla="*/ 3092 h 3333"/>
                <a:gd name="T64" fmla="*/ 246 w 3333"/>
                <a:gd name="T65" fmla="*/ 3333 h 3333"/>
                <a:gd name="T66" fmla="*/ 3086 w 3333"/>
                <a:gd name="T67" fmla="*/ 3333 h 3333"/>
                <a:gd name="T68" fmla="*/ 3333 w 3333"/>
                <a:gd name="T69" fmla="*/ 3092 h 3333"/>
                <a:gd name="T70" fmla="*/ 3333 w 3333"/>
                <a:gd name="T71" fmla="*/ 239 h 3333"/>
                <a:gd name="T72" fmla="*/ 3086 w 3333"/>
                <a:gd name="T73" fmla="*/ 0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33" h="3333">
                  <a:moveTo>
                    <a:pt x="2840" y="2840"/>
                  </a:moveTo>
                  <a:lnTo>
                    <a:pt x="2840" y="2840"/>
                  </a:lnTo>
                  <a:lnTo>
                    <a:pt x="2346" y="2840"/>
                  </a:lnTo>
                  <a:lnTo>
                    <a:pt x="2346" y="2066"/>
                  </a:lnTo>
                  <a:cubicBezTo>
                    <a:pt x="2346" y="1882"/>
                    <a:pt x="2342" y="1644"/>
                    <a:pt x="2089" y="1644"/>
                  </a:cubicBezTo>
                  <a:cubicBezTo>
                    <a:pt x="1832" y="1644"/>
                    <a:pt x="1793" y="1845"/>
                    <a:pt x="1793" y="2053"/>
                  </a:cubicBezTo>
                  <a:lnTo>
                    <a:pt x="1793" y="2840"/>
                  </a:lnTo>
                  <a:lnTo>
                    <a:pt x="1298" y="2840"/>
                  </a:lnTo>
                  <a:lnTo>
                    <a:pt x="1298" y="1249"/>
                  </a:lnTo>
                  <a:lnTo>
                    <a:pt x="1773" y="1249"/>
                  </a:lnTo>
                  <a:lnTo>
                    <a:pt x="1773" y="1466"/>
                  </a:lnTo>
                  <a:lnTo>
                    <a:pt x="1779" y="1466"/>
                  </a:lnTo>
                  <a:cubicBezTo>
                    <a:pt x="1845" y="1341"/>
                    <a:pt x="2007" y="1209"/>
                    <a:pt x="2247" y="1209"/>
                  </a:cubicBezTo>
                  <a:cubicBezTo>
                    <a:pt x="2747" y="1209"/>
                    <a:pt x="2840" y="1539"/>
                    <a:pt x="2840" y="1967"/>
                  </a:cubicBezTo>
                  <a:lnTo>
                    <a:pt x="2840" y="2840"/>
                  </a:lnTo>
                  <a:close/>
                  <a:moveTo>
                    <a:pt x="741" y="1031"/>
                  </a:moveTo>
                  <a:lnTo>
                    <a:pt x="741" y="1031"/>
                  </a:lnTo>
                  <a:cubicBezTo>
                    <a:pt x="583" y="1031"/>
                    <a:pt x="455" y="903"/>
                    <a:pt x="455" y="745"/>
                  </a:cubicBezTo>
                  <a:cubicBezTo>
                    <a:pt x="455" y="587"/>
                    <a:pt x="583" y="458"/>
                    <a:pt x="741" y="458"/>
                  </a:cubicBezTo>
                  <a:cubicBezTo>
                    <a:pt x="899" y="458"/>
                    <a:pt x="1028" y="587"/>
                    <a:pt x="1028" y="745"/>
                  </a:cubicBezTo>
                  <a:cubicBezTo>
                    <a:pt x="1028" y="903"/>
                    <a:pt x="899" y="1031"/>
                    <a:pt x="741" y="1031"/>
                  </a:cubicBezTo>
                  <a:close/>
                  <a:moveTo>
                    <a:pt x="494" y="1249"/>
                  </a:moveTo>
                  <a:lnTo>
                    <a:pt x="494" y="1249"/>
                  </a:lnTo>
                  <a:lnTo>
                    <a:pt x="988" y="1249"/>
                  </a:lnTo>
                  <a:lnTo>
                    <a:pt x="988" y="2840"/>
                  </a:lnTo>
                  <a:lnTo>
                    <a:pt x="494" y="2840"/>
                  </a:lnTo>
                  <a:lnTo>
                    <a:pt x="494" y="1249"/>
                  </a:lnTo>
                  <a:close/>
                  <a:moveTo>
                    <a:pt x="3086" y="0"/>
                  </a:moveTo>
                  <a:lnTo>
                    <a:pt x="3086" y="0"/>
                  </a:lnTo>
                  <a:lnTo>
                    <a:pt x="246" y="0"/>
                  </a:lnTo>
                  <a:cubicBezTo>
                    <a:pt x="110" y="0"/>
                    <a:pt x="0" y="107"/>
                    <a:pt x="0" y="239"/>
                  </a:cubicBezTo>
                  <a:lnTo>
                    <a:pt x="0" y="3092"/>
                  </a:lnTo>
                  <a:cubicBezTo>
                    <a:pt x="0" y="3225"/>
                    <a:pt x="110" y="3333"/>
                    <a:pt x="246" y="3333"/>
                  </a:cubicBezTo>
                  <a:lnTo>
                    <a:pt x="3086" y="3333"/>
                  </a:lnTo>
                  <a:cubicBezTo>
                    <a:pt x="3222" y="3333"/>
                    <a:pt x="3333" y="3225"/>
                    <a:pt x="3333" y="3092"/>
                  </a:cubicBezTo>
                  <a:lnTo>
                    <a:pt x="3333" y="239"/>
                  </a:lnTo>
                  <a:cubicBezTo>
                    <a:pt x="3333" y="107"/>
                    <a:pt x="3222" y="0"/>
                    <a:pt x="3086" y="0"/>
                  </a:cubicBezTo>
                  <a:close/>
                </a:path>
              </a:pathLst>
            </a:custGeom>
            <a:solidFill>
              <a:srgbClr val="8B8B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URL">
              <a:extLst>
                <a:ext uri="{FF2B5EF4-FFF2-40B4-BE49-F238E27FC236}">
                  <a16:creationId xmlns:a16="http://schemas.microsoft.com/office/drawing/2014/main" id="{59973A82-B1CF-A944-9F9E-78D45359A3A0}"/>
                </a:ext>
              </a:extLst>
            </p:cNvPr>
            <p:cNvSpPr txBox="1"/>
            <p:nvPr userDrawn="1"/>
          </p:nvSpPr>
          <p:spPr bwMode="black">
            <a:xfrm>
              <a:off x="9818077" y="822960"/>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a:solidFill>
                    <a:srgbClr val="8B8B8D"/>
                  </a:solidFill>
                  <a:hlinkClick r:id="rId3">
                    <a:extLst>
                      <a:ext uri="{A12FA001-AC4F-418D-AE19-62706E023703}">
                        <ahyp:hlinkClr xmlns:ahyp="http://schemas.microsoft.com/office/drawing/2018/hyperlinkcolor" val="tx"/>
                      </a:ext>
                    </a:extLst>
                  </a:hlinkClick>
                </a:rPr>
                <a:t>linkedin.com/company/</a:t>
              </a:r>
              <a:r>
                <a:rPr lang="en-US" sz="1000" err="1">
                  <a:solidFill>
                    <a:srgbClr val="8B8B8D"/>
                  </a:solidFill>
                  <a:hlinkClick r:id="rId3">
                    <a:extLst>
                      <a:ext uri="{A12FA001-AC4F-418D-AE19-62706E023703}">
                        <ahyp:hlinkClr xmlns:ahyp="http://schemas.microsoft.com/office/drawing/2018/hyperlinkcolor" val="tx"/>
                      </a:ext>
                    </a:extLst>
                  </a:hlinkClick>
                </a:rPr>
                <a:t>cytiva</a:t>
              </a:r>
              <a:endParaRPr lang="en-US" sz="1000">
                <a:solidFill>
                  <a:srgbClr val="8B8B8D"/>
                </a:solidFill>
              </a:endParaRPr>
            </a:p>
          </p:txBody>
        </p:sp>
      </p:grpSp>
      <p:grpSp>
        <p:nvGrpSpPr>
          <p:cNvPr id="27" name="Instagram">
            <a:extLst>
              <a:ext uri="{FF2B5EF4-FFF2-40B4-BE49-F238E27FC236}">
                <a16:creationId xmlns:a16="http://schemas.microsoft.com/office/drawing/2014/main" id="{2CB23A82-10FD-A648-9539-2ADF76CBFEB1}"/>
              </a:ext>
            </a:extLst>
          </p:cNvPr>
          <p:cNvGrpSpPr/>
          <p:nvPr userDrawn="1"/>
        </p:nvGrpSpPr>
        <p:grpSpPr bwMode="black">
          <a:xfrm>
            <a:off x="9546336" y="1232096"/>
            <a:ext cx="2100234" cy="274320"/>
            <a:chOff x="9546643" y="1097280"/>
            <a:chExt cx="2100234" cy="274320"/>
          </a:xfrm>
        </p:grpSpPr>
        <p:sp>
          <p:nvSpPr>
            <p:cNvPr id="17" name="Icon">
              <a:extLst>
                <a:ext uri="{FF2B5EF4-FFF2-40B4-BE49-F238E27FC236}">
                  <a16:creationId xmlns:a16="http://schemas.microsoft.com/office/drawing/2014/main" id="{22571218-802B-B448-9563-A13A715F4035}"/>
                </a:ext>
                <a:ext uri="{C183D7F6-B498-43B3-948B-1728B52AA6E4}">
                  <adec:decorative xmlns:adec="http://schemas.microsoft.com/office/drawing/2017/decorative" val="1"/>
                </a:ext>
              </a:extLst>
            </p:cNvPr>
            <p:cNvSpPr>
              <a:spLocks noChangeAspect="1" noEditPoints="1"/>
            </p:cNvSpPr>
            <p:nvPr userDrawn="1"/>
          </p:nvSpPr>
          <p:spPr bwMode="black">
            <a:xfrm>
              <a:off x="9546643" y="1143000"/>
              <a:ext cx="182267" cy="182880"/>
            </a:xfrm>
            <a:custGeom>
              <a:avLst/>
              <a:gdLst>
                <a:gd name="T0" fmla="*/ 2556 w 3333"/>
                <a:gd name="T1" fmla="*/ 576 h 3333"/>
                <a:gd name="T2" fmla="*/ 2556 w 3333"/>
                <a:gd name="T3" fmla="*/ 976 h 3333"/>
                <a:gd name="T4" fmla="*/ 2556 w 3333"/>
                <a:gd name="T5" fmla="*/ 576 h 3333"/>
                <a:gd name="T6" fmla="*/ 1667 w 3333"/>
                <a:gd name="T7" fmla="*/ 2221 h 3333"/>
                <a:gd name="T8" fmla="*/ 1667 w 3333"/>
                <a:gd name="T9" fmla="*/ 1110 h 3333"/>
                <a:gd name="T10" fmla="*/ 1667 w 3333"/>
                <a:gd name="T11" fmla="*/ 2221 h 3333"/>
                <a:gd name="T12" fmla="*/ 1667 w 3333"/>
                <a:gd name="T13" fmla="*/ 810 h 3333"/>
                <a:gd name="T14" fmla="*/ 1667 w 3333"/>
                <a:gd name="T15" fmla="*/ 2522 h 3333"/>
                <a:gd name="T16" fmla="*/ 1667 w 3333"/>
                <a:gd name="T17" fmla="*/ 810 h 3333"/>
                <a:gd name="T18" fmla="*/ 1667 w 3333"/>
                <a:gd name="T19" fmla="*/ 0 h 3333"/>
                <a:gd name="T20" fmla="*/ 575 w 3333"/>
                <a:gd name="T21" fmla="*/ 87 h 3333"/>
                <a:gd name="T22" fmla="*/ 87 w 3333"/>
                <a:gd name="T23" fmla="*/ 574 h 3333"/>
                <a:gd name="T24" fmla="*/ 0 w 3333"/>
                <a:gd name="T25" fmla="*/ 1666 h 3333"/>
                <a:gd name="T26" fmla="*/ 87 w 3333"/>
                <a:gd name="T27" fmla="*/ 2758 h 3333"/>
                <a:gd name="T28" fmla="*/ 575 w 3333"/>
                <a:gd name="T29" fmla="*/ 3245 h 3333"/>
                <a:gd name="T30" fmla="*/ 1667 w 3333"/>
                <a:gd name="T31" fmla="*/ 3333 h 3333"/>
                <a:gd name="T32" fmla="*/ 2758 w 3333"/>
                <a:gd name="T33" fmla="*/ 3245 h 3333"/>
                <a:gd name="T34" fmla="*/ 3246 w 3333"/>
                <a:gd name="T35" fmla="*/ 2758 h 3333"/>
                <a:gd name="T36" fmla="*/ 3333 w 3333"/>
                <a:gd name="T37" fmla="*/ 1666 h 3333"/>
                <a:gd name="T38" fmla="*/ 3246 w 3333"/>
                <a:gd name="T39" fmla="*/ 574 h 3333"/>
                <a:gd name="T40" fmla="*/ 2758 w 3333"/>
                <a:gd name="T41" fmla="*/ 87 h 3333"/>
                <a:gd name="T42" fmla="*/ 1667 w 3333"/>
                <a:gd name="T43" fmla="*/ 0 h 3333"/>
                <a:gd name="T44" fmla="*/ 1667 w 3333"/>
                <a:gd name="T45" fmla="*/ 299 h 3333"/>
                <a:gd name="T46" fmla="*/ 2650 w 3333"/>
                <a:gd name="T47" fmla="*/ 367 h 3333"/>
                <a:gd name="T48" fmla="*/ 2966 w 3333"/>
                <a:gd name="T49" fmla="*/ 683 h 3333"/>
                <a:gd name="T50" fmla="*/ 3033 w 3333"/>
                <a:gd name="T51" fmla="*/ 1666 h 3333"/>
                <a:gd name="T52" fmla="*/ 2966 w 3333"/>
                <a:gd name="T53" fmla="*/ 2649 h 3333"/>
                <a:gd name="T54" fmla="*/ 2650 w 3333"/>
                <a:gd name="T55" fmla="*/ 2965 h 3333"/>
                <a:gd name="T56" fmla="*/ 1667 w 3333"/>
                <a:gd name="T57" fmla="*/ 3032 h 3333"/>
                <a:gd name="T58" fmla="*/ 684 w 3333"/>
                <a:gd name="T59" fmla="*/ 2965 h 3333"/>
                <a:gd name="T60" fmla="*/ 367 w 3333"/>
                <a:gd name="T61" fmla="*/ 2649 h 3333"/>
                <a:gd name="T62" fmla="*/ 300 w 3333"/>
                <a:gd name="T63" fmla="*/ 1666 h 3333"/>
                <a:gd name="T64" fmla="*/ 367 w 3333"/>
                <a:gd name="T65" fmla="*/ 683 h 3333"/>
                <a:gd name="T66" fmla="*/ 684 w 3333"/>
                <a:gd name="T67" fmla="*/ 367 h 3333"/>
                <a:gd name="T68" fmla="*/ 1667 w 3333"/>
                <a:gd name="T69" fmla="*/ 299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33" h="3333">
                  <a:moveTo>
                    <a:pt x="2556" y="576"/>
                  </a:moveTo>
                  <a:lnTo>
                    <a:pt x="2556" y="576"/>
                  </a:lnTo>
                  <a:cubicBezTo>
                    <a:pt x="2446" y="576"/>
                    <a:pt x="2356" y="666"/>
                    <a:pt x="2356" y="776"/>
                  </a:cubicBezTo>
                  <a:cubicBezTo>
                    <a:pt x="2356" y="887"/>
                    <a:pt x="2446" y="976"/>
                    <a:pt x="2556" y="976"/>
                  </a:cubicBezTo>
                  <a:cubicBezTo>
                    <a:pt x="2667" y="976"/>
                    <a:pt x="2756" y="887"/>
                    <a:pt x="2756" y="776"/>
                  </a:cubicBezTo>
                  <a:cubicBezTo>
                    <a:pt x="2756" y="666"/>
                    <a:pt x="2667" y="576"/>
                    <a:pt x="2556" y="576"/>
                  </a:cubicBezTo>
                  <a:close/>
                  <a:moveTo>
                    <a:pt x="1667" y="2221"/>
                  </a:moveTo>
                  <a:lnTo>
                    <a:pt x="1667" y="2221"/>
                  </a:lnTo>
                  <a:cubicBezTo>
                    <a:pt x="1360" y="2221"/>
                    <a:pt x="1111" y="1973"/>
                    <a:pt x="1111" y="1666"/>
                  </a:cubicBezTo>
                  <a:cubicBezTo>
                    <a:pt x="1111" y="1359"/>
                    <a:pt x="1360" y="1110"/>
                    <a:pt x="1667" y="1110"/>
                  </a:cubicBezTo>
                  <a:cubicBezTo>
                    <a:pt x="1973" y="1110"/>
                    <a:pt x="2222" y="1359"/>
                    <a:pt x="2222" y="1666"/>
                  </a:cubicBezTo>
                  <a:cubicBezTo>
                    <a:pt x="2222" y="1973"/>
                    <a:pt x="1973" y="2221"/>
                    <a:pt x="1667" y="2221"/>
                  </a:cubicBezTo>
                  <a:close/>
                  <a:moveTo>
                    <a:pt x="1667" y="810"/>
                  </a:moveTo>
                  <a:lnTo>
                    <a:pt x="1667" y="810"/>
                  </a:lnTo>
                  <a:cubicBezTo>
                    <a:pt x="1194" y="810"/>
                    <a:pt x="811" y="1193"/>
                    <a:pt x="811" y="1666"/>
                  </a:cubicBezTo>
                  <a:cubicBezTo>
                    <a:pt x="811" y="2139"/>
                    <a:pt x="1194" y="2522"/>
                    <a:pt x="1667" y="2522"/>
                  </a:cubicBezTo>
                  <a:cubicBezTo>
                    <a:pt x="2139" y="2522"/>
                    <a:pt x="2522" y="2139"/>
                    <a:pt x="2522" y="1666"/>
                  </a:cubicBezTo>
                  <a:cubicBezTo>
                    <a:pt x="2522" y="1193"/>
                    <a:pt x="2139" y="810"/>
                    <a:pt x="1667" y="810"/>
                  </a:cubicBezTo>
                  <a:close/>
                  <a:moveTo>
                    <a:pt x="1667" y="0"/>
                  </a:moveTo>
                  <a:lnTo>
                    <a:pt x="1667" y="0"/>
                  </a:lnTo>
                  <a:cubicBezTo>
                    <a:pt x="1214" y="0"/>
                    <a:pt x="1157" y="2"/>
                    <a:pt x="979" y="9"/>
                  </a:cubicBezTo>
                  <a:cubicBezTo>
                    <a:pt x="802" y="17"/>
                    <a:pt x="681" y="45"/>
                    <a:pt x="575" y="87"/>
                  </a:cubicBezTo>
                  <a:cubicBezTo>
                    <a:pt x="465" y="129"/>
                    <a:pt x="372" y="186"/>
                    <a:pt x="280" y="279"/>
                  </a:cubicBezTo>
                  <a:cubicBezTo>
                    <a:pt x="187" y="372"/>
                    <a:pt x="130" y="465"/>
                    <a:pt x="87" y="574"/>
                  </a:cubicBezTo>
                  <a:cubicBezTo>
                    <a:pt x="46" y="680"/>
                    <a:pt x="18" y="801"/>
                    <a:pt x="10" y="979"/>
                  </a:cubicBezTo>
                  <a:cubicBezTo>
                    <a:pt x="2" y="1156"/>
                    <a:pt x="0" y="1213"/>
                    <a:pt x="0" y="1666"/>
                  </a:cubicBezTo>
                  <a:cubicBezTo>
                    <a:pt x="0" y="2118"/>
                    <a:pt x="2" y="2175"/>
                    <a:pt x="10" y="2353"/>
                  </a:cubicBezTo>
                  <a:cubicBezTo>
                    <a:pt x="18" y="2530"/>
                    <a:pt x="46" y="2652"/>
                    <a:pt x="87" y="2758"/>
                  </a:cubicBezTo>
                  <a:cubicBezTo>
                    <a:pt x="130" y="2867"/>
                    <a:pt x="187" y="2960"/>
                    <a:pt x="280" y="3053"/>
                  </a:cubicBezTo>
                  <a:cubicBezTo>
                    <a:pt x="372" y="3145"/>
                    <a:pt x="465" y="3202"/>
                    <a:pt x="575" y="3245"/>
                  </a:cubicBezTo>
                  <a:cubicBezTo>
                    <a:pt x="681" y="3286"/>
                    <a:pt x="802" y="3314"/>
                    <a:pt x="979" y="3322"/>
                  </a:cubicBezTo>
                  <a:cubicBezTo>
                    <a:pt x="1157" y="3331"/>
                    <a:pt x="1214" y="3333"/>
                    <a:pt x="1667" y="3333"/>
                  </a:cubicBezTo>
                  <a:cubicBezTo>
                    <a:pt x="2119" y="3333"/>
                    <a:pt x="2176" y="3331"/>
                    <a:pt x="2354" y="3322"/>
                  </a:cubicBezTo>
                  <a:cubicBezTo>
                    <a:pt x="2531" y="3314"/>
                    <a:pt x="2652" y="3286"/>
                    <a:pt x="2758" y="3245"/>
                  </a:cubicBezTo>
                  <a:cubicBezTo>
                    <a:pt x="2868" y="3202"/>
                    <a:pt x="2961" y="3145"/>
                    <a:pt x="3054" y="3053"/>
                  </a:cubicBezTo>
                  <a:cubicBezTo>
                    <a:pt x="3146" y="2960"/>
                    <a:pt x="3203" y="2867"/>
                    <a:pt x="3246" y="2758"/>
                  </a:cubicBezTo>
                  <a:cubicBezTo>
                    <a:pt x="3287" y="2652"/>
                    <a:pt x="3315" y="2530"/>
                    <a:pt x="3323" y="2353"/>
                  </a:cubicBezTo>
                  <a:cubicBezTo>
                    <a:pt x="3331" y="2175"/>
                    <a:pt x="3333" y="2118"/>
                    <a:pt x="3333" y="1666"/>
                  </a:cubicBezTo>
                  <a:cubicBezTo>
                    <a:pt x="3333" y="1213"/>
                    <a:pt x="3331" y="1156"/>
                    <a:pt x="3323" y="979"/>
                  </a:cubicBezTo>
                  <a:cubicBezTo>
                    <a:pt x="3315" y="801"/>
                    <a:pt x="3287" y="680"/>
                    <a:pt x="3246" y="574"/>
                  </a:cubicBezTo>
                  <a:cubicBezTo>
                    <a:pt x="3203" y="465"/>
                    <a:pt x="3146" y="372"/>
                    <a:pt x="3054" y="279"/>
                  </a:cubicBezTo>
                  <a:cubicBezTo>
                    <a:pt x="2961" y="186"/>
                    <a:pt x="2868" y="129"/>
                    <a:pt x="2758" y="87"/>
                  </a:cubicBezTo>
                  <a:cubicBezTo>
                    <a:pt x="2652" y="45"/>
                    <a:pt x="2531" y="17"/>
                    <a:pt x="2354" y="9"/>
                  </a:cubicBezTo>
                  <a:cubicBezTo>
                    <a:pt x="2176" y="2"/>
                    <a:pt x="2119" y="0"/>
                    <a:pt x="1667" y="0"/>
                  </a:cubicBezTo>
                  <a:close/>
                  <a:moveTo>
                    <a:pt x="1667" y="299"/>
                  </a:moveTo>
                  <a:lnTo>
                    <a:pt x="1667" y="299"/>
                  </a:lnTo>
                  <a:cubicBezTo>
                    <a:pt x="2112" y="299"/>
                    <a:pt x="2164" y="301"/>
                    <a:pt x="2340" y="309"/>
                  </a:cubicBezTo>
                  <a:cubicBezTo>
                    <a:pt x="2503" y="317"/>
                    <a:pt x="2591" y="344"/>
                    <a:pt x="2650" y="367"/>
                  </a:cubicBezTo>
                  <a:cubicBezTo>
                    <a:pt x="2727" y="397"/>
                    <a:pt x="2783" y="433"/>
                    <a:pt x="2841" y="491"/>
                  </a:cubicBezTo>
                  <a:cubicBezTo>
                    <a:pt x="2900" y="550"/>
                    <a:pt x="2936" y="605"/>
                    <a:pt x="2966" y="683"/>
                  </a:cubicBezTo>
                  <a:cubicBezTo>
                    <a:pt x="2989" y="742"/>
                    <a:pt x="3016" y="830"/>
                    <a:pt x="3023" y="992"/>
                  </a:cubicBezTo>
                  <a:cubicBezTo>
                    <a:pt x="3031" y="1168"/>
                    <a:pt x="3033" y="1221"/>
                    <a:pt x="3033" y="1666"/>
                  </a:cubicBezTo>
                  <a:cubicBezTo>
                    <a:pt x="3033" y="2111"/>
                    <a:pt x="3031" y="2164"/>
                    <a:pt x="3023" y="2339"/>
                  </a:cubicBezTo>
                  <a:cubicBezTo>
                    <a:pt x="3016" y="2502"/>
                    <a:pt x="2989" y="2590"/>
                    <a:pt x="2966" y="2649"/>
                  </a:cubicBezTo>
                  <a:cubicBezTo>
                    <a:pt x="2936" y="2727"/>
                    <a:pt x="2900" y="2782"/>
                    <a:pt x="2841" y="2840"/>
                  </a:cubicBezTo>
                  <a:cubicBezTo>
                    <a:pt x="2783" y="2899"/>
                    <a:pt x="2727" y="2935"/>
                    <a:pt x="2650" y="2965"/>
                  </a:cubicBezTo>
                  <a:cubicBezTo>
                    <a:pt x="2591" y="2988"/>
                    <a:pt x="2503" y="3015"/>
                    <a:pt x="2340" y="3022"/>
                  </a:cubicBezTo>
                  <a:cubicBezTo>
                    <a:pt x="2164" y="3031"/>
                    <a:pt x="2112" y="3032"/>
                    <a:pt x="1667" y="3032"/>
                  </a:cubicBezTo>
                  <a:cubicBezTo>
                    <a:pt x="1222" y="3032"/>
                    <a:pt x="1169" y="3031"/>
                    <a:pt x="993" y="3022"/>
                  </a:cubicBezTo>
                  <a:cubicBezTo>
                    <a:pt x="831" y="3015"/>
                    <a:pt x="742" y="2988"/>
                    <a:pt x="684" y="2965"/>
                  </a:cubicBezTo>
                  <a:cubicBezTo>
                    <a:pt x="606" y="2935"/>
                    <a:pt x="550" y="2899"/>
                    <a:pt x="492" y="2840"/>
                  </a:cubicBezTo>
                  <a:cubicBezTo>
                    <a:pt x="434" y="2782"/>
                    <a:pt x="398" y="2727"/>
                    <a:pt x="367" y="2649"/>
                  </a:cubicBezTo>
                  <a:cubicBezTo>
                    <a:pt x="345" y="2590"/>
                    <a:pt x="317" y="2502"/>
                    <a:pt x="310" y="2339"/>
                  </a:cubicBezTo>
                  <a:cubicBezTo>
                    <a:pt x="302" y="2164"/>
                    <a:pt x="300" y="2111"/>
                    <a:pt x="300" y="1666"/>
                  </a:cubicBezTo>
                  <a:cubicBezTo>
                    <a:pt x="300" y="1221"/>
                    <a:pt x="302" y="1168"/>
                    <a:pt x="310" y="992"/>
                  </a:cubicBezTo>
                  <a:cubicBezTo>
                    <a:pt x="317" y="830"/>
                    <a:pt x="345" y="742"/>
                    <a:pt x="367" y="683"/>
                  </a:cubicBezTo>
                  <a:cubicBezTo>
                    <a:pt x="398" y="605"/>
                    <a:pt x="434" y="550"/>
                    <a:pt x="492" y="491"/>
                  </a:cubicBezTo>
                  <a:cubicBezTo>
                    <a:pt x="550" y="433"/>
                    <a:pt x="606" y="397"/>
                    <a:pt x="684" y="367"/>
                  </a:cubicBezTo>
                  <a:cubicBezTo>
                    <a:pt x="742" y="344"/>
                    <a:pt x="831" y="317"/>
                    <a:pt x="993" y="309"/>
                  </a:cubicBezTo>
                  <a:cubicBezTo>
                    <a:pt x="1169" y="301"/>
                    <a:pt x="1222" y="299"/>
                    <a:pt x="1667" y="299"/>
                  </a:cubicBezTo>
                  <a:close/>
                </a:path>
              </a:pathLst>
            </a:custGeom>
            <a:solidFill>
              <a:srgbClr val="8B8B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URL">
              <a:extLst>
                <a:ext uri="{FF2B5EF4-FFF2-40B4-BE49-F238E27FC236}">
                  <a16:creationId xmlns:a16="http://schemas.microsoft.com/office/drawing/2014/main" id="{E1AB2A48-77E5-C545-94C1-C1072512B4A3}"/>
                </a:ext>
              </a:extLst>
            </p:cNvPr>
            <p:cNvSpPr txBox="1"/>
            <p:nvPr userDrawn="1"/>
          </p:nvSpPr>
          <p:spPr bwMode="black">
            <a:xfrm>
              <a:off x="9818077" y="1097280"/>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a:solidFill>
                    <a:srgbClr val="8B8B8D"/>
                  </a:solidFill>
                  <a:hlinkClick r:id="rId4">
                    <a:extLst>
                      <a:ext uri="{A12FA001-AC4F-418D-AE19-62706E023703}">
                        <ahyp:hlinkClr xmlns:ahyp="http://schemas.microsoft.com/office/drawing/2018/hyperlinkcolor" val="tx"/>
                      </a:ext>
                    </a:extLst>
                  </a:hlinkClick>
                </a:rPr>
                <a:t>instagram.com/</a:t>
              </a:r>
              <a:r>
                <a:rPr lang="en-US" sz="1000" err="1">
                  <a:solidFill>
                    <a:srgbClr val="8B8B8D"/>
                  </a:solidFill>
                  <a:hlinkClick r:id="rId4">
                    <a:extLst>
                      <a:ext uri="{A12FA001-AC4F-418D-AE19-62706E023703}">
                        <ahyp:hlinkClr xmlns:ahyp="http://schemas.microsoft.com/office/drawing/2018/hyperlinkcolor" val="tx"/>
                      </a:ext>
                    </a:extLst>
                  </a:hlinkClick>
                </a:rPr>
                <a:t>cytiva</a:t>
              </a:r>
              <a:endParaRPr lang="en-US" sz="1000">
                <a:solidFill>
                  <a:srgbClr val="8B8B8D"/>
                </a:solidFill>
              </a:endParaRPr>
            </a:p>
          </p:txBody>
        </p:sp>
      </p:grpSp>
      <p:grpSp>
        <p:nvGrpSpPr>
          <p:cNvPr id="29" name="YouTube">
            <a:extLst>
              <a:ext uri="{FF2B5EF4-FFF2-40B4-BE49-F238E27FC236}">
                <a16:creationId xmlns:a16="http://schemas.microsoft.com/office/drawing/2014/main" id="{D3EB5B0A-CC96-2D41-8BD4-0DC8C6625BAD}"/>
              </a:ext>
            </a:extLst>
          </p:cNvPr>
          <p:cNvGrpSpPr/>
          <p:nvPr userDrawn="1"/>
        </p:nvGrpSpPr>
        <p:grpSpPr bwMode="black">
          <a:xfrm>
            <a:off x="9546336" y="1513318"/>
            <a:ext cx="2100541" cy="274320"/>
            <a:chOff x="9546336" y="1645920"/>
            <a:chExt cx="2100541" cy="274320"/>
          </a:xfrm>
        </p:grpSpPr>
        <p:sp>
          <p:nvSpPr>
            <p:cNvPr id="16" name="Icon">
              <a:extLst>
                <a:ext uri="{FF2B5EF4-FFF2-40B4-BE49-F238E27FC236}">
                  <a16:creationId xmlns:a16="http://schemas.microsoft.com/office/drawing/2014/main" id="{766AA971-2213-E74E-B2EA-7E5B38D31982}"/>
                </a:ext>
                <a:ext uri="{C183D7F6-B498-43B3-948B-1728B52AA6E4}">
                  <adec:decorative xmlns:adec="http://schemas.microsoft.com/office/drawing/2017/decorative" val="1"/>
                </a:ext>
              </a:extLst>
            </p:cNvPr>
            <p:cNvSpPr>
              <a:spLocks noChangeAspect="1" noEditPoints="1"/>
            </p:cNvSpPr>
            <p:nvPr userDrawn="1"/>
          </p:nvSpPr>
          <p:spPr bwMode="black">
            <a:xfrm>
              <a:off x="9546336" y="1718380"/>
              <a:ext cx="182880" cy="129399"/>
            </a:xfrm>
            <a:custGeom>
              <a:avLst/>
              <a:gdLst>
                <a:gd name="T0" fmla="*/ 1325 w 3333"/>
                <a:gd name="T1" fmla="*/ 1669 h 2348"/>
                <a:gd name="T2" fmla="*/ 1325 w 3333"/>
                <a:gd name="T3" fmla="*/ 1669 h 2348"/>
                <a:gd name="T4" fmla="*/ 1325 w 3333"/>
                <a:gd name="T5" fmla="*/ 678 h 2348"/>
                <a:gd name="T6" fmla="*/ 2197 w 3333"/>
                <a:gd name="T7" fmla="*/ 1174 h 2348"/>
                <a:gd name="T8" fmla="*/ 1325 w 3333"/>
                <a:gd name="T9" fmla="*/ 1669 h 2348"/>
                <a:gd name="T10" fmla="*/ 3263 w 3333"/>
                <a:gd name="T11" fmla="*/ 366 h 2348"/>
                <a:gd name="T12" fmla="*/ 3263 w 3333"/>
                <a:gd name="T13" fmla="*/ 366 h 2348"/>
                <a:gd name="T14" fmla="*/ 2969 w 3333"/>
                <a:gd name="T15" fmla="*/ 70 h 2348"/>
                <a:gd name="T16" fmla="*/ 1666 w 3333"/>
                <a:gd name="T17" fmla="*/ 0 h 2348"/>
                <a:gd name="T18" fmla="*/ 364 w 3333"/>
                <a:gd name="T19" fmla="*/ 70 h 2348"/>
                <a:gd name="T20" fmla="*/ 69 w 3333"/>
                <a:gd name="T21" fmla="*/ 366 h 2348"/>
                <a:gd name="T22" fmla="*/ 0 w 3333"/>
                <a:gd name="T23" fmla="*/ 1174 h 2348"/>
                <a:gd name="T24" fmla="*/ 69 w 3333"/>
                <a:gd name="T25" fmla="*/ 1981 h 2348"/>
                <a:gd name="T26" fmla="*/ 364 w 3333"/>
                <a:gd name="T27" fmla="*/ 2278 h 2348"/>
                <a:gd name="T28" fmla="*/ 1666 w 3333"/>
                <a:gd name="T29" fmla="*/ 2348 h 2348"/>
                <a:gd name="T30" fmla="*/ 2969 w 3333"/>
                <a:gd name="T31" fmla="*/ 2278 h 2348"/>
                <a:gd name="T32" fmla="*/ 3263 w 3333"/>
                <a:gd name="T33" fmla="*/ 1981 h 2348"/>
                <a:gd name="T34" fmla="*/ 3333 w 3333"/>
                <a:gd name="T35" fmla="*/ 1174 h 2348"/>
                <a:gd name="T36" fmla="*/ 3263 w 3333"/>
                <a:gd name="T37" fmla="*/ 366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33" h="2348">
                  <a:moveTo>
                    <a:pt x="1325" y="1669"/>
                  </a:moveTo>
                  <a:lnTo>
                    <a:pt x="1325" y="1669"/>
                  </a:lnTo>
                  <a:lnTo>
                    <a:pt x="1325" y="678"/>
                  </a:lnTo>
                  <a:lnTo>
                    <a:pt x="2197" y="1174"/>
                  </a:lnTo>
                  <a:lnTo>
                    <a:pt x="1325" y="1669"/>
                  </a:lnTo>
                  <a:close/>
                  <a:moveTo>
                    <a:pt x="3263" y="366"/>
                  </a:moveTo>
                  <a:lnTo>
                    <a:pt x="3263" y="366"/>
                  </a:lnTo>
                  <a:cubicBezTo>
                    <a:pt x="3225" y="222"/>
                    <a:pt x="3112" y="108"/>
                    <a:pt x="2969" y="70"/>
                  </a:cubicBezTo>
                  <a:cubicBezTo>
                    <a:pt x="2709" y="0"/>
                    <a:pt x="1666" y="0"/>
                    <a:pt x="1666" y="0"/>
                  </a:cubicBezTo>
                  <a:cubicBezTo>
                    <a:pt x="1666" y="0"/>
                    <a:pt x="624" y="0"/>
                    <a:pt x="364" y="70"/>
                  </a:cubicBezTo>
                  <a:cubicBezTo>
                    <a:pt x="221" y="108"/>
                    <a:pt x="108" y="222"/>
                    <a:pt x="69" y="366"/>
                  </a:cubicBezTo>
                  <a:cubicBezTo>
                    <a:pt x="0" y="628"/>
                    <a:pt x="0" y="1174"/>
                    <a:pt x="0" y="1174"/>
                  </a:cubicBezTo>
                  <a:cubicBezTo>
                    <a:pt x="0" y="1174"/>
                    <a:pt x="0" y="1720"/>
                    <a:pt x="69" y="1981"/>
                  </a:cubicBezTo>
                  <a:cubicBezTo>
                    <a:pt x="108" y="2126"/>
                    <a:pt x="221" y="2239"/>
                    <a:pt x="364" y="2278"/>
                  </a:cubicBezTo>
                  <a:cubicBezTo>
                    <a:pt x="624" y="2348"/>
                    <a:pt x="1666" y="2348"/>
                    <a:pt x="1666" y="2348"/>
                  </a:cubicBezTo>
                  <a:cubicBezTo>
                    <a:pt x="1666" y="2348"/>
                    <a:pt x="2709" y="2348"/>
                    <a:pt x="2969" y="2278"/>
                  </a:cubicBezTo>
                  <a:cubicBezTo>
                    <a:pt x="3112" y="2239"/>
                    <a:pt x="3225" y="2126"/>
                    <a:pt x="3263" y="1981"/>
                  </a:cubicBezTo>
                  <a:cubicBezTo>
                    <a:pt x="3333" y="1720"/>
                    <a:pt x="3333" y="1174"/>
                    <a:pt x="3333" y="1174"/>
                  </a:cubicBezTo>
                  <a:cubicBezTo>
                    <a:pt x="3333" y="1174"/>
                    <a:pt x="3333" y="628"/>
                    <a:pt x="3263" y="366"/>
                  </a:cubicBezTo>
                  <a:close/>
                </a:path>
              </a:pathLst>
            </a:custGeom>
            <a:solidFill>
              <a:srgbClr val="8B8B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URL">
              <a:extLst>
                <a:ext uri="{FF2B5EF4-FFF2-40B4-BE49-F238E27FC236}">
                  <a16:creationId xmlns:a16="http://schemas.microsoft.com/office/drawing/2014/main" id="{64F919D2-C8F4-7442-968F-E72424574BDF}"/>
                </a:ext>
              </a:extLst>
            </p:cNvPr>
            <p:cNvSpPr txBox="1"/>
            <p:nvPr userDrawn="1"/>
          </p:nvSpPr>
          <p:spPr bwMode="black">
            <a:xfrm>
              <a:off x="9818077" y="1645920"/>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a:solidFill>
                    <a:srgbClr val="8B8B8D"/>
                  </a:solidFill>
                  <a:hlinkClick r:id="rId5">
                    <a:extLst>
                      <a:ext uri="{A12FA001-AC4F-418D-AE19-62706E023703}">
                        <ahyp:hlinkClr xmlns:ahyp="http://schemas.microsoft.com/office/drawing/2018/hyperlinkcolor" val="tx"/>
                      </a:ext>
                    </a:extLst>
                  </a:hlinkClick>
                </a:rPr>
                <a:t>youtube.com/c/</a:t>
              </a:r>
              <a:r>
                <a:rPr lang="en-US" sz="1000" err="1">
                  <a:solidFill>
                    <a:srgbClr val="8B8B8D"/>
                  </a:solidFill>
                  <a:hlinkClick r:id="rId5">
                    <a:extLst>
                      <a:ext uri="{A12FA001-AC4F-418D-AE19-62706E023703}">
                        <ahyp:hlinkClr xmlns:ahyp="http://schemas.microsoft.com/office/drawing/2018/hyperlinkcolor" val="tx"/>
                      </a:ext>
                    </a:extLst>
                  </a:hlinkClick>
                </a:rPr>
                <a:t>cytiva</a:t>
              </a:r>
              <a:endParaRPr lang="en-US" sz="1000">
                <a:solidFill>
                  <a:srgbClr val="8B8B8D"/>
                </a:solidFill>
              </a:endParaRPr>
            </a:p>
          </p:txBody>
        </p:sp>
      </p:grpSp>
    </p:spTree>
    <p:extLst>
      <p:ext uri="{BB962C8B-B14F-4D97-AF65-F5344CB8AC3E}">
        <p14:creationId xmlns:p14="http://schemas.microsoft.com/office/powerpoint/2010/main" val="30521239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56">
          <p15:clr>
            <a:srgbClr val="FBAE40"/>
          </p15:clr>
        </p15:guide>
        <p15:guide id="2" pos="372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eep in touch - Green">
    <p:bg>
      <p:bgPr>
        <a:solidFill>
          <a:srgbClr val="00886F"/>
        </a:solidFill>
        <a:effectLst/>
      </p:bgPr>
    </p:bg>
    <p:spTree>
      <p:nvGrpSpPr>
        <p:cNvPr id="1" name=""/>
        <p:cNvGrpSpPr/>
        <p:nvPr/>
      </p:nvGrpSpPr>
      <p:grpSpPr>
        <a:xfrm>
          <a:off x="0" y="0"/>
          <a:ext cx="0" cy="0"/>
          <a:chOff x="0" y="0"/>
          <a:chExt cx="0" cy="0"/>
        </a:xfrm>
      </p:grpSpPr>
      <p:sp>
        <p:nvSpPr>
          <p:cNvPr id="7" name="Text">
            <a:extLst>
              <a:ext uri="{FF2B5EF4-FFF2-40B4-BE49-F238E27FC236}">
                <a16:creationId xmlns:a16="http://schemas.microsoft.com/office/drawing/2014/main" id="{17E8A61A-BE28-4340-9C30-A542785987FE}"/>
              </a:ext>
            </a:extLst>
          </p:cNvPr>
          <p:cNvSpPr txBox="1">
            <a:spLocks/>
          </p:cNvSpPr>
          <p:nvPr userDrawn="1"/>
        </p:nvSpPr>
        <p:spPr>
          <a:xfrm>
            <a:off x="546099" y="549273"/>
            <a:ext cx="5365748" cy="25146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6600" b="1" kern="1200">
                <a:solidFill>
                  <a:schemeClr val="tx2"/>
                </a:solidFill>
                <a:latin typeface="+mj-lt"/>
                <a:ea typeface="+mj-ea"/>
                <a:cs typeface="+mj-cs"/>
              </a:defRPr>
            </a:lvl1pPr>
          </a:lstStyle>
          <a:p>
            <a:r>
              <a:rPr lang="en-US">
                <a:solidFill>
                  <a:schemeClr val="tx1"/>
                </a:solidFill>
              </a:rPr>
              <a:t>Let’s keep </a:t>
            </a:r>
            <a:br>
              <a:rPr lang="en-US">
                <a:solidFill>
                  <a:schemeClr val="tx1"/>
                </a:solidFill>
              </a:rPr>
            </a:br>
            <a:r>
              <a:rPr lang="en-US">
                <a:solidFill>
                  <a:schemeClr val="tx1"/>
                </a:solidFill>
              </a:rPr>
              <a:t>in touch</a:t>
            </a:r>
          </a:p>
        </p:txBody>
      </p:sp>
      <p:sp>
        <p:nvSpPr>
          <p:cNvPr id="8" name="Text Placeholder 1">
            <a:extLst>
              <a:ext uri="{FF2B5EF4-FFF2-40B4-BE49-F238E27FC236}">
                <a16:creationId xmlns:a16="http://schemas.microsoft.com/office/drawing/2014/main" id="{7CC15275-5486-2246-A4A1-3835DF7EAF97}"/>
              </a:ext>
            </a:extLst>
          </p:cNvPr>
          <p:cNvSpPr>
            <a:spLocks noGrp="1"/>
          </p:cNvSpPr>
          <p:nvPr>
            <p:ph type="body" sz="quarter" idx="10" hasCustomPrompt="1"/>
          </p:nvPr>
        </p:nvSpPr>
        <p:spPr>
          <a:xfrm>
            <a:off x="546099" y="3197413"/>
            <a:ext cx="5368926" cy="915350"/>
          </a:xfrm>
        </p:spPr>
        <p:txBody>
          <a:bodyPr anchor="b" anchorCtr="0">
            <a:noAutofit/>
          </a:bodyPr>
          <a:lstStyle>
            <a:lvl1pPr marL="0" indent="0">
              <a:spcBef>
                <a:spcPts val="0"/>
              </a:spcBef>
              <a:buFontTx/>
              <a:buNone/>
              <a:defRPr sz="1800" b="1">
                <a:solidFill>
                  <a:schemeClr val="tx1"/>
                </a:solidFill>
              </a:defRPr>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a:t>
            </a:r>
            <a:r>
              <a:rPr lang="en-US" err="1"/>
              <a:t>Firstname</a:t>
            </a:r>
            <a:r>
              <a:rPr lang="en-US"/>
              <a:t> </a:t>
            </a:r>
            <a:r>
              <a:rPr lang="en-US" err="1"/>
              <a:t>Lastname</a:t>
            </a:r>
            <a:r>
              <a:rPr lang="en-US"/>
              <a:t>]</a:t>
            </a:r>
          </a:p>
        </p:txBody>
      </p:sp>
      <p:sp>
        <p:nvSpPr>
          <p:cNvPr id="10" name="Text Placeholder 2">
            <a:extLst>
              <a:ext uri="{FF2B5EF4-FFF2-40B4-BE49-F238E27FC236}">
                <a16:creationId xmlns:a16="http://schemas.microsoft.com/office/drawing/2014/main" id="{8DEF7D16-CB25-4D4B-A9BA-FE8D543FDC99}"/>
              </a:ext>
            </a:extLst>
          </p:cNvPr>
          <p:cNvSpPr>
            <a:spLocks noGrp="1"/>
          </p:cNvSpPr>
          <p:nvPr>
            <p:ph type="body" sz="quarter" idx="11" hasCustomPrompt="1"/>
          </p:nvPr>
        </p:nvSpPr>
        <p:spPr>
          <a:xfrm>
            <a:off x="546097" y="4251960"/>
            <a:ext cx="5368927" cy="1828800"/>
          </a:xfrm>
        </p:spPr>
        <p:txBody>
          <a:bodyPr>
            <a:no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[Contact information]</a:t>
            </a:r>
          </a:p>
        </p:txBody>
      </p:sp>
      <p:sp>
        <p:nvSpPr>
          <p:cNvPr id="6" name="cytiva.com">
            <a:extLst>
              <a:ext uri="{FF2B5EF4-FFF2-40B4-BE49-F238E27FC236}">
                <a16:creationId xmlns:a16="http://schemas.microsoft.com/office/drawing/2014/main" id="{EE0ACB66-3883-2544-AFDD-6B5A85692F0C}"/>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cytiva.com</a:t>
            </a:r>
          </a:p>
        </p:txBody>
      </p:sp>
      <p:grpSp>
        <p:nvGrpSpPr>
          <p:cNvPr id="25" name="Facebook">
            <a:extLst>
              <a:ext uri="{FF2B5EF4-FFF2-40B4-BE49-F238E27FC236}">
                <a16:creationId xmlns:a16="http://schemas.microsoft.com/office/drawing/2014/main" id="{8FBC9964-C180-3844-B117-BB3E4F28EA1D}"/>
              </a:ext>
            </a:extLst>
          </p:cNvPr>
          <p:cNvGrpSpPr/>
          <p:nvPr userDrawn="1"/>
        </p:nvGrpSpPr>
        <p:grpSpPr bwMode="black">
          <a:xfrm>
            <a:off x="9592056" y="684089"/>
            <a:ext cx="2054513" cy="274320"/>
            <a:chOff x="9592363" y="549273"/>
            <a:chExt cx="2054513" cy="274320"/>
          </a:xfrm>
        </p:grpSpPr>
        <p:sp>
          <p:nvSpPr>
            <p:cNvPr id="26" name="Icon">
              <a:extLst>
                <a:ext uri="{FF2B5EF4-FFF2-40B4-BE49-F238E27FC236}">
                  <a16:creationId xmlns:a16="http://schemas.microsoft.com/office/drawing/2014/main" id="{AD5F7975-63BF-A048-892C-D9548092EBEC}"/>
                </a:ext>
                <a:ext uri="{C183D7F6-B498-43B3-948B-1728B52AA6E4}">
                  <adec:decorative xmlns:adec="http://schemas.microsoft.com/office/drawing/2017/decorative" val="1"/>
                </a:ext>
              </a:extLst>
            </p:cNvPr>
            <p:cNvSpPr>
              <a:spLocks noChangeAspect="1"/>
            </p:cNvSpPr>
            <p:nvPr userDrawn="1"/>
          </p:nvSpPr>
          <p:spPr bwMode="black">
            <a:xfrm>
              <a:off x="9592363" y="595946"/>
              <a:ext cx="90827" cy="182880"/>
            </a:xfrm>
            <a:custGeom>
              <a:avLst/>
              <a:gdLst>
                <a:gd name="T0" fmla="*/ 1659 w 1659"/>
                <a:gd name="T1" fmla="*/ 529 h 3333"/>
                <a:gd name="T2" fmla="*/ 1659 w 1659"/>
                <a:gd name="T3" fmla="*/ 529 h 3333"/>
                <a:gd name="T4" fmla="*/ 1659 w 1659"/>
                <a:gd name="T5" fmla="*/ 22 h 3333"/>
                <a:gd name="T6" fmla="*/ 1275 w 1659"/>
                <a:gd name="T7" fmla="*/ 0 h 3333"/>
                <a:gd name="T8" fmla="*/ 443 w 1659"/>
                <a:gd name="T9" fmla="*/ 831 h 3333"/>
                <a:gd name="T10" fmla="*/ 443 w 1659"/>
                <a:gd name="T11" fmla="*/ 1156 h 3333"/>
                <a:gd name="T12" fmla="*/ 0 w 1659"/>
                <a:gd name="T13" fmla="*/ 1156 h 3333"/>
                <a:gd name="T14" fmla="*/ 0 w 1659"/>
                <a:gd name="T15" fmla="*/ 1696 h 3333"/>
                <a:gd name="T16" fmla="*/ 443 w 1659"/>
                <a:gd name="T17" fmla="*/ 1696 h 3333"/>
                <a:gd name="T18" fmla="*/ 443 w 1659"/>
                <a:gd name="T19" fmla="*/ 3333 h 3333"/>
                <a:gd name="T20" fmla="*/ 1101 w 1659"/>
                <a:gd name="T21" fmla="*/ 3333 h 3333"/>
                <a:gd name="T22" fmla="*/ 1101 w 1659"/>
                <a:gd name="T23" fmla="*/ 1696 h 3333"/>
                <a:gd name="T24" fmla="*/ 1595 w 1659"/>
                <a:gd name="T25" fmla="*/ 1696 h 3333"/>
                <a:gd name="T26" fmla="*/ 1650 w 1659"/>
                <a:gd name="T27" fmla="*/ 1156 h 3333"/>
                <a:gd name="T28" fmla="*/ 1101 w 1659"/>
                <a:gd name="T29" fmla="*/ 1156 h 3333"/>
                <a:gd name="T30" fmla="*/ 1101 w 1659"/>
                <a:gd name="T31" fmla="*/ 822 h 3333"/>
                <a:gd name="T32" fmla="*/ 1367 w 1659"/>
                <a:gd name="T33" fmla="*/ 529 h 3333"/>
                <a:gd name="T34" fmla="*/ 1659 w 1659"/>
                <a:gd name="T35" fmla="*/ 529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9" h="3333">
                  <a:moveTo>
                    <a:pt x="1659" y="529"/>
                  </a:moveTo>
                  <a:lnTo>
                    <a:pt x="1659" y="529"/>
                  </a:lnTo>
                  <a:lnTo>
                    <a:pt x="1659" y="22"/>
                  </a:lnTo>
                  <a:cubicBezTo>
                    <a:pt x="1563" y="8"/>
                    <a:pt x="1408" y="0"/>
                    <a:pt x="1275" y="0"/>
                  </a:cubicBezTo>
                  <a:cubicBezTo>
                    <a:pt x="663" y="0"/>
                    <a:pt x="443" y="287"/>
                    <a:pt x="443" y="831"/>
                  </a:cubicBezTo>
                  <a:lnTo>
                    <a:pt x="443" y="1156"/>
                  </a:lnTo>
                  <a:lnTo>
                    <a:pt x="0" y="1156"/>
                  </a:lnTo>
                  <a:lnTo>
                    <a:pt x="0" y="1696"/>
                  </a:lnTo>
                  <a:lnTo>
                    <a:pt x="443" y="1696"/>
                  </a:lnTo>
                  <a:lnTo>
                    <a:pt x="443" y="3333"/>
                  </a:lnTo>
                  <a:lnTo>
                    <a:pt x="1101" y="3333"/>
                  </a:lnTo>
                  <a:lnTo>
                    <a:pt x="1101" y="1696"/>
                  </a:lnTo>
                  <a:lnTo>
                    <a:pt x="1595" y="1696"/>
                  </a:lnTo>
                  <a:lnTo>
                    <a:pt x="1650" y="1156"/>
                  </a:lnTo>
                  <a:lnTo>
                    <a:pt x="1101" y="1156"/>
                  </a:lnTo>
                  <a:lnTo>
                    <a:pt x="1101" y="822"/>
                  </a:lnTo>
                  <a:cubicBezTo>
                    <a:pt x="1101" y="621"/>
                    <a:pt x="1161" y="529"/>
                    <a:pt x="1367" y="529"/>
                  </a:cubicBezTo>
                  <a:lnTo>
                    <a:pt x="1659" y="52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URL">
              <a:extLst>
                <a:ext uri="{FF2B5EF4-FFF2-40B4-BE49-F238E27FC236}">
                  <a16:creationId xmlns:a16="http://schemas.microsoft.com/office/drawing/2014/main" id="{80B5D87B-A922-CA4F-B72D-C3EC90D49FD7}"/>
                </a:ext>
              </a:extLst>
            </p:cNvPr>
            <p:cNvSpPr txBox="1"/>
            <p:nvPr userDrawn="1"/>
          </p:nvSpPr>
          <p:spPr bwMode="black">
            <a:xfrm>
              <a:off x="9818076" y="549273"/>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a:solidFill>
                    <a:schemeClr val="tx1"/>
                  </a:solidFill>
                  <a:hlinkClick r:id="rId2">
                    <a:extLst>
                      <a:ext uri="{A12FA001-AC4F-418D-AE19-62706E023703}">
                        <ahyp:hlinkClr xmlns:ahyp="http://schemas.microsoft.com/office/drawing/2018/hyperlinkcolor" val="tx"/>
                      </a:ext>
                    </a:extLst>
                  </a:hlinkClick>
                </a:rPr>
                <a:t>facebook.com/</a:t>
              </a:r>
              <a:r>
                <a:rPr lang="en-US" sz="1000" err="1">
                  <a:solidFill>
                    <a:schemeClr val="tx1"/>
                  </a:solidFill>
                  <a:hlinkClick r:id="rId2">
                    <a:extLst>
                      <a:ext uri="{A12FA001-AC4F-418D-AE19-62706E023703}">
                        <ahyp:hlinkClr xmlns:ahyp="http://schemas.microsoft.com/office/drawing/2018/hyperlinkcolor" val="tx"/>
                      </a:ext>
                    </a:extLst>
                  </a:hlinkClick>
                </a:rPr>
                <a:t>cytiva</a:t>
              </a:r>
              <a:endParaRPr lang="en-US" sz="1000">
                <a:solidFill>
                  <a:schemeClr val="tx1"/>
                </a:solidFill>
              </a:endParaRPr>
            </a:p>
          </p:txBody>
        </p:sp>
      </p:grpSp>
      <p:grpSp>
        <p:nvGrpSpPr>
          <p:cNvPr id="28" name="LinkedIn">
            <a:extLst>
              <a:ext uri="{FF2B5EF4-FFF2-40B4-BE49-F238E27FC236}">
                <a16:creationId xmlns:a16="http://schemas.microsoft.com/office/drawing/2014/main" id="{DB6D0DE0-A9FC-A44F-ACFA-33DE08DF5226}"/>
              </a:ext>
            </a:extLst>
          </p:cNvPr>
          <p:cNvGrpSpPr/>
          <p:nvPr userDrawn="1"/>
        </p:nvGrpSpPr>
        <p:grpSpPr bwMode="black">
          <a:xfrm>
            <a:off x="9546336" y="957776"/>
            <a:ext cx="2100234" cy="274320"/>
            <a:chOff x="9546643" y="822960"/>
            <a:chExt cx="2100234" cy="274320"/>
          </a:xfrm>
        </p:grpSpPr>
        <p:sp>
          <p:nvSpPr>
            <p:cNvPr id="29" name="Icon">
              <a:extLst>
                <a:ext uri="{FF2B5EF4-FFF2-40B4-BE49-F238E27FC236}">
                  <a16:creationId xmlns:a16="http://schemas.microsoft.com/office/drawing/2014/main" id="{5C1DD35A-670A-F246-B6CD-925DFC77F6E3}"/>
                </a:ext>
                <a:ext uri="{C183D7F6-B498-43B3-948B-1728B52AA6E4}">
                  <adec:decorative xmlns:adec="http://schemas.microsoft.com/office/drawing/2017/decorative" val="1"/>
                </a:ext>
              </a:extLst>
            </p:cNvPr>
            <p:cNvSpPr>
              <a:spLocks noChangeAspect="1" noEditPoints="1"/>
            </p:cNvSpPr>
            <p:nvPr userDrawn="1"/>
          </p:nvSpPr>
          <p:spPr bwMode="black">
            <a:xfrm>
              <a:off x="9546643" y="868680"/>
              <a:ext cx="182267" cy="182880"/>
            </a:xfrm>
            <a:custGeom>
              <a:avLst/>
              <a:gdLst>
                <a:gd name="T0" fmla="*/ 2840 w 3333"/>
                <a:gd name="T1" fmla="*/ 2840 h 3333"/>
                <a:gd name="T2" fmla="*/ 2840 w 3333"/>
                <a:gd name="T3" fmla="*/ 2840 h 3333"/>
                <a:gd name="T4" fmla="*/ 2346 w 3333"/>
                <a:gd name="T5" fmla="*/ 2840 h 3333"/>
                <a:gd name="T6" fmla="*/ 2346 w 3333"/>
                <a:gd name="T7" fmla="*/ 2066 h 3333"/>
                <a:gd name="T8" fmla="*/ 2089 w 3333"/>
                <a:gd name="T9" fmla="*/ 1644 h 3333"/>
                <a:gd name="T10" fmla="*/ 1793 w 3333"/>
                <a:gd name="T11" fmla="*/ 2053 h 3333"/>
                <a:gd name="T12" fmla="*/ 1793 w 3333"/>
                <a:gd name="T13" fmla="*/ 2840 h 3333"/>
                <a:gd name="T14" fmla="*/ 1298 w 3333"/>
                <a:gd name="T15" fmla="*/ 2840 h 3333"/>
                <a:gd name="T16" fmla="*/ 1298 w 3333"/>
                <a:gd name="T17" fmla="*/ 1249 h 3333"/>
                <a:gd name="T18" fmla="*/ 1773 w 3333"/>
                <a:gd name="T19" fmla="*/ 1249 h 3333"/>
                <a:gd name="T20" fmla="*/ 1773 w 3333"/>
                <a:gd name="T21" fmla="*/ 1466 h 3333"/>
                <a:gd name="T22" fmla="*/ 1779 w 3333"/>
                <a:gd name="T23" fmla="*/ 1466 h 3333"/>
                <a:gd name="T24" fmla="*/ 2247 w 3333"/>
                <a:gd name="T25" fmla="*/ 1209 h 3333"/>
                <a:gd name="T26" fmla="*/ 2840 w 3333"/>
                <a:gd name="T27" fmla="*/ 1967 h 3333"/>
                <a:gd name="T28" fmla="*/ 2840 w 3333"/>
                <a:gd name="T29" fmla="*/ 2840 h 3333"/>
                <a:gd name="T30" fmla="*/ 741 w 3333"/>
                <a:gd name="T31" fmla="*/ 1031 h 3333"/>
                <a:gd name="T32" fmla="*/ 741 w 3333"/>
                <a:gd name="T33" fmla="*/ 1031 h 3333"/>
                <a:gd name="T34" fmla="*/ 455 w 3333"/>
                <a:gd name="T35" fmla="*/ 745 h 3333"/>
                <a:gd name="T36" fmla="*/ 741 w 3333"/>
                <a:gd name="T37" fmla="*/ 458 h 3333"/>
                <a:gd name="T38" fmla="*/ 1028 w 3333"/>
                <a:gd name="T39" fmla="*/ 745 h 3333"/>
                <a:gd name="T40" fmla="*/ 741 w 3333"/>
                <a:gd name="T41" fmla="*/ 1031 h 3333"/>
                <a:gd name="T42" fmla="*/ 494 w 3333"/>
                <a:gd name="T43" fmla="*/ 1249 h 3333"/>
                <a:gd name="T44" fmla="*/ 494 w 3333"/>
                <a:gd name="T45" fmla="*/ 1249 h 3333"/>
                <a:gd name="T46" fmla="*/ 988 w 3333"/>
                <a:gd name="T47" fmla="*/ 1249 h 3333"/>
                <a:gd name="T48" fmla="*/ 988 w 3333"/>
                <a:gd name="T49" fmla="*/ 2840 h 3333"/>
                <a:gd name="T50" fmla="*/ 494 w 3333"/>
                <a:gd name="T51" fmla="*/ 2840 h 3333"/>
                <a:gd name="T52" fmla="*/ 494 w 3333"/>
                <a:gd name="T53" fmla="*/ 1249 h 3333"/>
                <a:gd name="T54" fmla="*/ 3086 w 3333"/>
                <a:gd name="T55" fmla="*/ 0 h 3333"/>
                <a:gd name="T56" fmla="*/ 3086 w 3333"/>
                <a:gd name="T57" fmla="*/ 0 h 3333"/>
                <a:gd name="T58" fmla="*/ 246 w 3333"/>
                <a:gd name="T59" fmla="*/ 0 h 3333"/>
                <a:gd name="T60" fmla="*/ 0 w 3333"/>
                <a:gd name="T61" fmla="*/ 239 h 3333"/>
                <a:gd name="T62" fmla="*/ 0 w 3333"/>
                <a:gd name="T63" fmla="*/ 3092 h 3333"/>
                <a:gd name="T64" fmla="*/ 246 w 3333"/>
                <a:gd name="T65" fmla="*/ 3333 h 3333"/>
                <a:gd name="T66" fmla="*/ 3086 w 3333"/>
                <a:gd name="T67" fmla="*/ 3333 h 3333"/>
                <a:gd name="T68" fmla="*/ 3333 w 3333"/>
                <a:gd name="T69" fmla="*/ 3092 h 3333"/>
                <a:gd name="T70" fmla="*/ 3333 w 3333"/>
                <a:gd name="T71" fmla="*/ 239 h 3333"/>
                <a:gd name="T72" fmla="*/ 3086 w 3333"/>
                <a:gd name="T73" fmla="*/ 0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33" h="3333">
                  <a:moveTo>
                    <a:pt x="2840" y="2840"/>
                  </a:moveTo>
                  <a:lnTo>
                    <a:pt x="2840" y="2840"/>
                  </a:lnTo>
                  <a:lnTo>
                    <a:pt x="2346" y="2840"/>
                  </a:lnTo>
                  <a:lnTo>
                    <a:pt x="2346" y="2066"/>
                  </a:lnTo>
                  <a:cubicBezTo>
                    <a:pt x="2346" y="1882"/>
                    <a:pt x="2342" y="1644"/>
                    <a:pt x="2089" y="1644"/>
                  </a:cubicBezTo>
                  <a:cubicBezTo>
                    <a:pt x="1832" y="1644"/>
                    <a:pt x="1793" y="1845"/>
                    <a:pt x="1793" y="2053"/>
                  </a:cubicBezTo>
                  <a:lnTo>
                    <a:pt x="1793" y="2840"/>
                  </a:lnTo>
                  <a:lnTo>
                    <a:pt x="1298" y="2840"/>
                  </a:lnTo>
                  <a:lnTo>
                    <a:pt x="1298" y="1249"/>
                  </a:lnTo>
                  <a:lnTo>
                    <a:pt x="1773" y="1249"/>
                  </a:lnTo>
                  <a:lnTo>
                    <a:pt x="1773" y="1466"/>
                  </a:lnTo>
                  <a:lnTo>
                    <a:pt x="1779" y="1466"/>
                  </a:lnTo>
                  <a:cubicBezTo>
                    <a:pt x="1845" y="1341"/>
                    <a:pt x="2007" y="1209"/>
                    <a:pt x="2247" y="1209"/>
                  </a:cubicBezTo>
                  <a:cubicBezTo>
                    <a:pt x="2747" y="1209"/>
                    <a:pt x="2840" y="1539"/>
                    <a:pt x="2840" y="1967"/>
                  </a:cubicBezTo>
                  <a:lnTo>
                    <a:pt x="2840" y="2840"/>
                  </a:lnTo>
                  <a:close/>
                  <a:moveTo>
                    <a:pt x="741" y="1031"/>
                  </a:moveTo>
                  <a:lnTo>
                    <a:pt x="741" y="1031"/>
                  </a:lnTo>
                  <a:cubicBezTo>
                    <a:pt x="583" y="1031"/>
                    <a:pt x="455" y="903"/>
                    <a:pt x="455" y="745"/>
                  </a:cubicBezTo>
                  <a:cubicBezTo>
                    <a:pt x="455" y="587"/>
                    <a:pt x="583" y="458"/>
                    <a:pt x="741" y="458"/>
                  </a:cubicBezTo>
                  <a:cubicBezTo>
                    <a:pt x="899" y="458"/>
                    <a:pt x="1028" y="587"/>
                    <a:pt x="1028" y="745"/>
                  </a:cubicBezTo>
                  <a:cubicBezTo>
                    <a:pt x="1028" y="903"/>
                    <a:pt x="899" y="1031"/>
                    <a:pt x="741" y="1031"/>
                  </a:cubicBezTo>
                  <a:close/>
                  <a:moveTo>
                    <a:pt x="494" y="1249"/>
                  </a:moveTo>
                  <a:lnTo>
                    <a:pt x="494" y="1249"/>
                  </a:lnTo>
                  <a:lnTo>
                    <a:pt x="988" y="1249"/>
                  </a:lnTo>
                  <a:lnTo>
                    <a:pt x="988" y="2840"/>
                  </a:lnTo>
                  <a:lnTo>
                    <a:pt x="494" y="2840"/>
                  </a:lnTo>
                  <a:lnTo>
                    <a:pt x="494" y="1249"/>
                  </a:lnTo>
                  <a:close/>
                  <a:moveTo>
                    <a:pt x="3086" y="0"/>
                  </a:moveTo>
                  <a:lnTo>
                    <a:pt x="3086" y="0"/>
                  </a:lnTo>
                  <a:lnTo>
                    <a:pt x="246" y="0"/>
                  </a:lnTo>
                  <a:cubicBezTo>
                    <a:pt x="110" y="0"/>
                    <a:pt x="0" y="107"/>
                    <a:pt x="0" y="239"/>
                  </a:cubicBezTo>
                  <a:lnTo>
                    <a:pt x="0" y="3092"/>
                  </a:lnTo>
                  <a:cubicBezTo>
                    <a:pt x="0" y="3225"/>
                    <a:pt x="110" y="3333"/>
                    <a:pt x="246" y="3333"/>
                  </a:cubicBezTo>
                  <a:lnTo>
                    <a:pt x="3086" y="3333"/>
                  </a:lnTo>
                  <a:cubicBezTo>
                    <a:pt x="3222" y="3333"/>
                    <a:pt x="3333" y="3225"/>
                    <a:pt x="3333" y="3092"/>
                  </a:cubicBezTo>
                  <a:lnTo>
                    <a:pt x="3333" y="239"/>
                  </a:lnTo>
                  <a:cubicBezTo>
                    <a:pt x="3333" y="107"/>
                    <a:pt x="3222" y="0"/>
                    <a:pt x="3086" y="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0" name="URL">
              <a:extLst>
                <a:ext uri="{FF2B5EF4-FFF2-40B4-BE49-F238E27FC236}">
                  <a16:creationId xmlns:a16="http://schemas.microsoft.com/office/drawing/2014/main" id="{A869D3D3-0EEA-334E-AE3A-0E18F4B4F280}"/>
                </a:ext>
              </a:extLst>
            </p:cNvPr>
            <p:cNvSpPr txBox="1"/>
            <p:nvPr userDrawn="1"/>
          </p:nvSpPr>
          <p:spPr bwMode="black">
            <a:xfrm>
              <a:off x="9818077" y="822960"/>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a:solidFill>
                    <a:schemeClr val="tx1"/>
                  </a:solidFill>
                  <a:hlinkClick r:id="rId3">
                    <a:extLst>
                      <a:ext uri="{A12FA001-AC4F-418D-AE19-62706E023703}">
                        <ahyp:hlinkClr xmlns:ahyp="http://schemas.microsoft.com/office/drawing/2018/hyperlinkcolor" val="tx"/>
                      </a:ext>
                    </a:extLst>
                  </a:hlinkClick>
                </a:rPr>
                <a:t>linkedin.com/company/</a:t>
              </a:r>
              <a:r>
                <a:rPr lang="en-US" sz="1000" err="1">
                  <a:solidFill>
                    <a:schemeClr val="tx1"/>
                  </a:solidFill>
                  <a:hlinkClick r:id="rId3">
                    <a:extLst>
                      <a:ext uri="{A12FA001-AC4F-418D-AE19-62706E023703}">
                        <ahyp:hlinkClr xmlns:ahyp="http://schemas.microsoft.com/office/drawing/2018/hyperlinkcolor" val="tx"/>
                      </a:ext>
                    </a:extLst>
                  </a:hlinkClick>
                </a:rPr>
                <a:t>cytiva</a:t>
              </a:r>
              <a:endParaRPr lang="en-US" sz="1000">
                <a:solidFill>
                  <a:schemeClr val="tx1"/>
                </a:solidFill>
              </a:endParaRPr>
            </a:p>
          </p:txBody>
        </p:sp>
      </p:grpSp>
      <p:grpSp>
        <p:nvGrpSpPr>
          <p:cNvPr id="31" name="Instagram">
            <a:extLst>
              <a:ext uri="{FF2B5EF4-FFF2-40B4-BE49-F238E27FC236}">
                <a16:creationId xmlns:a16="http://schemas.microsoft.com/office/drawing/2014/main" id="{D3BB2383-40F9-3B44-978D-B3842333BB31}"/>
              </a:ext>
            </a:extLst>
          </p:cNvPr>
          <p:cNvGrpSpPr/>
          <p:nvPr userDrawn="1"/>
        </p:nvGrpSpPr>
        <p:grpSpPr bwMode="black">
          <a:xfrm>
            <a:off x="9546336" y="1232096"/>
            <a:ext cx="2100234" cy="274320"/>
            <a:chOff x="9546643" y="1097280"/>
            <a:chExt cx="2100234" cy="274320"/>
          </a:xfrm>
        </p:grpSpPr>
        <p:sp>
          <p:nvSpPr>
            <p:cNvPr id="32" name="Icon">
              <a:extLst>
                <a:ext uri="{FF2B5EF4-FFF2-40B4-BE49-F238E27FC236}">
                  <a16:creationId xmlns:a16="http://schemas.microsoft.com/office/drawing/2014/main" id="{E239F193-F99E-694C-B405-403FBC525815}"/>
                </a:ext>
                <a:ext uri="{C183D7F6-B498-43B3-948B-1728B52AA6E4}">
                  <adec:decorative xmlns:adec="http://schemas.microsoft.com/office/drawing/2017/decorative" val="1"/>
                </a:ext>
              </a:extLst>
            </p:cNvPr>
            <p:cNvSpPr>
              <a:spLocks noChangeAspect="1" noEditPoints="1"/>
            </p:cNvSpPr>
            <p:nvPr userDrawn="1"/>
          </p:nvSpPr>
          <p:spPr bwMode="black">
            <a:xfrm>
              <a:off x="9546643" y="1143000"/>
              <a:ext cx="182267" cy="182880"/>
            </a:xfrm>
            <a:custGeom>
              <a:avLst/>
              <a:gdLst>
                <a:gd name="T0" fmla="*/ 2556 w 3333"/>
                <a:gd name="T1" fmla="*/ 576 h 3333"/>
                <a:gd name="T2" fmla="*/ 2556 w 3333"/>
                <a:gd name="T3" fmla="*/ 976 h 3333"/>
                <a:gd name="T4" fmla="*/ 2556 w 3333"/>
                <a:gd name="T5" fmla="*/ 576 h 3333"/>
                <a:gd name="T6" fmla="*/ 1667 w 3333"/>
                <a:gd name="T7" fmla="*/ 2221 h 3333"/>
                <a:gd name="T8" fmla="*/ 1667 w 3333"/>
                <a:gd name="T9" fmla="*/ 1110 h 3333"/>
                <a:gd name="T10" fmla="*/ 1667 w 3333"/>
                <a:gd name="T11" fmla="*/ 2221 h 3333"/>
                <a:gd name="T12" fmla="*/ 1667 w 3333"/>
                <a:gd name="T13" fmla="*/ 810 h 3333"/>
                <a:gd name="T14" fmla="*/ 1667 w 3333"/>
                <a:gd name="T15" fmla="*/ 2522 h 3333"/>
                <a:gd name="T16" fmla="*/ 1667 w 3333"/>
                <a:gd name="T17" fmla="*/ 810 h 3333"/>
                <a:gd name="T18" fmla="*/ 1667 w 3333"/>
                <a:gd name="T19" fmla="*/ 0 h 3333"/>
                <a:gd name="T20" fmla="*/ 575 w 3333"/>
                <a:gd name="T21" fmla="*/ 87 h 3333"/>
                <a:gd name="T22" fmla="*/ 87 w 3333"/>
                <a:gd name="T23" fmla="*/ 574 h 3333"/>
                <a:gd name="T24" fmla="*/ 0 w 3333"/>
                <a:gd name="T25" fmla="*/ 1666 h 3333"/>
                <a:gd name="T26" fmla="*/ 87 w 3333"/>
                <a:gd name="T27" fmla="*/ 2758 h 3333"/>
                <a:gd name="T28" fmla="*/ 575 w 3333"/>
                <a:gd name="T29" fmla="*/ 3245 h 3333"/>
                <a:gd name="T30" fmla="*/ 1667 w 3333"/>
                <a:gd name="T31" fmla="*/ 3333 h 3333"/>
                <a:gd name="T32" fmla="*/ 2758 w 3333"/>
                <a:gd name="T33" fmla="*/ 3245 h 3333"/>
                <a:gd name="T34" fmla="*/ 3246 w 3333"/>
                <a:gd name="T35" fmla="*/ 2758 h 3333"/>
                <a:gd name="T36" fmla="*/ 3333 w 3333"/>
                <a:gd name="T37" fmla="*/ 1666 h 3333"/>
                <a:gd name="T38" fmla="*/ 3246 w 3333"/>
                <a:gd name="T39" fmla="*/ 574 h 3333"/>
                <a:gd name="T40" fmla="*/ 2758 w 3333"/>
                <a:gd name="T41" fmla="*/ 87 h 3333"/>
                <a:gd name="T42" fmla="*/ 1667 w 3333"/>
                <a:gd name="T43" fmla="*/ 0 h 3333"/>
                <a:gd name="T44" fmla="*/ 1667 w 3333"/>
                <a:gd name="T45" fmla="*/ 299 h 3333"/>
                <a:gd name="T46" fmla="*/ 2650 w 3333"/>
                <a:gd name="T47" fmla="*/ 367 h 3333"/>
                <a:gd name="T48" fmla="*/ 2966 w 3333"/>
                <a:gd name="T49" fmla="*/ 683 h 3333"/>
                <a:gd name="T50" fmla="*/ 3033 w 3333"/>
                <a:gd name="T51" fmla="*/ 1666 h 3333"/>
                <a:gd name="T52" fmla="*/ 2966 w 3333"/>
                <a:gd name="T53" fmla="*/ 2649 h 3333"/>
                <a:gd name="T54" fmla="*/ 2650 w 3333"/>
                <a:gd name="T55" fmla="*/ 2965 h 3333"/>
                <a:gd name="T56" fmla="*/ 1667 w 3333"/>
                <a:gd name="T57" fmla="*/ 3032 h 3333"/>
                <a:gd name="T58" fmla="*/ 684 w 3333"/>
                <a:gd name="T59" fmla="*/ 2965 h 3333"/>
                <a:gd name="T60" fmla="*/ 367 w 3333"/>
                <a:gd name="T61" fmla="*/ 2649 h 3333"/>
                <a:gd name="T62" fmla="*/ 300 w 3333"/>
                <a:gd name="T63" fmla="*/ 1666 h 3333"/>
                <a:gd name="T64" fmla="*/ 367 w 3333"/>
                <a:gd name="T65" fmla="*/ 683 h 3333"/>
                <a:gd name="T66" fmla="*/ 684 w 3333"/>
                <a:gd name="T67" fmla="*/ 367 h 3333"/>
                <a:gd name="T68" fmla="*/ 1667 w 3333"/>
                <a:gd name="T69" fmla="*/ 299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33" h="3333">
                  <a:moveTo>
                    <a:pt x="2556" y="576"/>
                  </a:moveTo>
                  <a:lnTo>
                    <a:pt x="2556" y="576"/>
                  </a:lnTo>
                  <a:cubicBezTo>
                    <a:pt x="2446" y="576"/>
                    <a:pt x="2356" y="666"/>
                    <a:pt x="2356" y="776"/>
                  </a:cubicBezTo>
                  <a:cubicBezTo>
                    <a:pt x="2356" y="887"/>
                    <a:pt x="2446" y="976"/>
                    <a:pt x="2556" y="976"/>
                  </a:cubicBezTo>
                  <a:cubicBezTo>
                    <a:pt x="2667" y="976"/>
                    <a:pt x="2756" y="887"/>
                    <a:pt x="2756" y="776"/>
                  </a:cubicBezTo>
                  <a:cubicBezTo>
                    <a:pt x="2756" y="666"/>
                    <a:pt x="2667" y="576"/>
                    <a:pt x="2556" y="576"/>
                  </a:cubicBezTo>
                  <a:close/>
                  <a:moveTo>
                    <a:pt x="1667" y="2221"/>
                  </a:moveTo>
                  <a:lnTo>
                    <a:pt x="1667" y="2221"/>
                  </a:lnTo>
                  <a:cubicBezTo>
                    <a:pt x="1360" y="2221"/>
                    <a:pt x="1111" y="1973"/>
                    <a:pt x="1111" y="1666"/>
                  </a:cubicBezTo>
                  <a:cubicBezTo>
                    <a:pt x="1111" y="1359"/>
                    <a:pt x="1360" y="1110"/>
                    <a:pt x="1667" y="1110"/>
                  </a:cubicBezTo>
                  <a:cubicBezTo>
                    <a:pt x="1973" y="1110"/>
                    <a:pt x="2222" y="1359"/>
                    <a:pt x="2222" y="1666"/>
                  </a:cubicBezTo>
                  <a:cubicBezTo>
                    <a:pt x="2222" y="1973"/>
                    <a:pt x="1973" y="2221"/>
                    <a:pt x="1667" y="2221"/>
                  </a:cubicBezTo>
                  <a:close/>
                  <a:moveTo>
                    <a:pt x="1667" y="810"/>
                  </a:moveTo>
                  <a:lnTo>
                    <a:pt x="1667" y="810"/>
                  </a:lnTo>
                  <a:cubicBezTo>
                    <a:pt x="1194" y="810"/>
                    <a:pt x="811" y="1193"/>
                    <a:pt x="811" y="1666"/>
                  </a:cubicBezTo>
                  <a:cubicBezTo>
                    <a:pt x="811" y="2139"/>
                    <a:pt x="1194" y="2522"/>
                    <a:pt x="1667" y="2522"/>
                  </a:cubicBezTo>
                  <a:cubicBezTo>
                    <a:pt x="2139" y="2522"/>
                    <a:pt x="2522" y="2139"/>
                    <a:pt x="2522" y="1666"/>
                  </a:cubicBezTo>
                  <a:cubicBezTo>
                    <a:pt x="2522" y="1193"/>
                    <a:pt x="2139" y="810"/>
                    <a:pt x="1667" y="810"/>
                  </a:cubicBezTo>
                  <a:close/>
                  <a:moveTo>
                    <a:pt x="1667" y="0"/>
                  </a:moveTo>
                  <a:lnTo>
                    <a:pt x="1667" y="0"/>
                  </a:lnTo>
                  <a:cubicBezTo>
                    <a:pt x="1214" y="0"/>
                    <a:pt x="1157" y="2"/>
                    <a:pt x="979" y="9"/>
                  </a:cubicBezTo>
                  <a:cubicBezTo>
                    <a:pt x="802" y="17"/>
                    <a:pt x="681" y="45"/>
                    <a:pt x="575" y="87"/>
                  </a:cubicBezTo>
                  <a:cubicBezTo>
                    <a:pt x="465" y="129"/>
                    <a:pt x="372" y="186"/>
                    <a:pt x="280" y="279"/>
                  </a:cubicBezTo>
                  <a:cubicBezTo>
                    <a:pt x="187" y="372"/>
                    <a:pt x="130" y="465"/>
                    <a:pt x="87" y="574"/>
                  </a:cubicBezTo>
                  <a:cubicBezTo>
                    <a:pt x="46" y="680"/>
                    <a:pt x="18" y="801"/>
                    <a:pt x="10" y="979"/>
                  </a:cubicBezTo>
                  <a:cubicBezTo>
                    <a:pt x="2" y="1156"/>
                    <a:pt x="0" y="1213"/>
                    <a:pt x="0" y="1666"/>
                  </a:cubicBezTo>
                  <a:cubicBezTo>
                    <a:pt x="0" y="2118"/>
                    <a:pt x="2" y="2175"/>
                    <a:pt x="10" y="2353"/>
                  </a:cubicBezTo>
                  <a:cubicBezTo>
                    <a:pt x="18" y="2530"/>
                    <a:pt x="46" y="2652"/>
                    <a:pt x="87" y="2758"/>
                  </a:cubicBezTo>
                  <a:cubicBezTo>
                    <a:pt x="130" y="2867"/>
                    <a:pt x="187" y="2960"/>
                    <a:pt x="280" y="3053"/>
                  </a:cubicBezTo>
                  <a:cubicBezTo>
                    <a:pt x="372" y="3145"/>
                    <a:pt x="465" y="3202"/>
                    <a:pt x="575" y="3245"/>
                  </a:cubicBezTo>
                  <a:cubicBezTo>
                    <a:pt x="681" y="3286"/>
                    <a:pt x="802" y="3314"/>
                    <a:pt x="979" y="3322"/>
                  </a:cubicBezTo>
                  <a:cubicBezTo>
                    <a:pt x="1157" y="3331"/>
                    <a:pt x="1214" y="3333"/>
                    <a:pt x="1667" y="3333"/>
                  </a:cubicBezTo>
                  <a:cubicBezTo>
                    <a:pt x="2119" y="3333"/>
                    <a:pt x="2176" y="3331"/>
                    <a:pt x="2354" y="3322"/>
                  </a:cubicBezTo>
                  <a:cubicBezTo>
                    <a:pt x="2531" y="3314"/>
                    <a:pt x="2652" y="3286"/>
                    <a:pt x="2758" y="3245"/>
                  </a:cubicBezTo>
                  <a:cubicBezTo>
                    <a:pt x="2868" y="3202"/>
                    <a:pt x="2961" y="3145"/>
                    <a:pt x="3054" y="3053"/>
                  </a:cubicBezTo>
                  <a:cubicBezTo>
                    <a:pt x="3146" y="2960"/>
                    <a:pt x="3203" y="2867"/>
                    <a:pt x="3246" y="2758"/>
                  </a:cubicBezTo>
                  <a:cubicBezTo>
                    <a:pt x="3287" y="2652"/>
                    <a:pt x="3315" y="2530"/>
                    <a:pt x="3323" y="2353"/>
                  </a:cubicBezTo>
                  <a:cubicBezTo>
                    <a:pt x="3331" y="2175"/>
                    <a:pt x="3333" y="2118"/>
                    <a:pt x="3333" y="1666"/>
                  </a:cubicBezTo>
                  <a:cubicBezTo>
                    <a:pt x="3333" y="1213"/>
                    <a:pt x="3331" y="1156"/>
                    <a:pt x="3323" y="979"/>
                  </a:cubicBezTo>
                  <a:cubicBezTo>
                    <a:pt x="3315" y="801"/>
                    <a:pt x="3287" y="680"/>
                    <a:pt x="3246" y="574"/>
                  </a:cubicBezTo>
                  <a:cubicBezTo>
                    <a:pt x="3203" y="465"/>
                    <a:pt x="3146" y="372"/>
                    <a:pt x="3054" y="279"/>
                  </a:cubicBezTo>
                  <a:cubicBezTo>
                    <a:pt x="2961" y="186"/>
                    <a:pt x="2868" y="129"/>
                    <a:pt x="2758" y="87"/>
                  </a:cubicBezTo>
                  <a:cubicBezTo>
                    <a:pt x="2652" y="45"/>
                    <a:pt x="2531" y="17"/>
                    <a:pt x="2354" y="9"/>
                  </a:cubicBezTo>
                  <a:cubicBezTo>
                    <a:pt x="2176" y="2"/>
                    <a:pt x="2119" y="0"/>
                    <a:pt x="1667" y="0"/>
                  </a:cubicBezTo>
                  <a:close/>
                  <a:moveTo>
                    <a:pt x="1667" y="299"/>
                  </a:moveTo>
                  <a:lnTo>
                    <a:pt x="1667" y="299"/>
                  </a:lnTo>
                  <a:cubicBezTo>
                    <a:pt x="2112" y="299"/>
                    <a:pt x="2164" y="301"/>
                    <a:pt x="2340" y="309"/>
                  </a:cubicBezTo>
                  <a:cubicBezTo>
                    <a:pt x="2503" y="317"/>
                    <a:pt x="2591" y="344"/>
                    <a:pt x="2650" y="367"/>
                  </a:cubicBezTo>
                  <a:cubicBezTo>
                    <a:pt x="2727" y="397"/>
                    <a:pt x="2783" y="433"/>
                    <a:pt x="2841" y="491"/>
                  </a:cubicBezTo>
                  <a:cubicBezTo>
                    <a:pt x="2900" y="550"/>
                    <a:pt x="2936" y="605"/>
                    <a:pt x="2966" y="683"/>
                  </a:cubicBezTo>
                  <a:cubicBezTo>
                    <a:pt x="2989" y="742"/>
                    <a:pt x="3016" y="830"/>
                    <a:pt x="3023" y="992"/>
                  </a:cubicBezTo>
                  <a:cubicBezTo>
                    <a:pt x="3031" y="1168"/>
                    <a:pt x="3033" y="1221"/>
                    <a:pt x="3033" y="1666"/>
                  </a:cubicBezTo>
                  <a:cubicBezTo>
                    <a:pt x="3033" y="2111"/>
                    <a:pt x="3031" y="2164"/>
                    <a:pt x="3023" y="2339"/>
                  </a:cubicBezTo>
                  <a:cubicBezTo>
                    <a:pt x="3016" y="2502"/>
                    <a:pt x="2989" y="2590"/>
                    <a:pt x="2966" y="2649"/>
                  </a:cubicBezTo>
                  <a:cubicBezTo>
                    <a:pt x="2936" y="2727"/>
                    <a:pt x="2900" y="2782"/>
                    <a:pt x="2841" y="2840"/>
                  </a:cubicBezTo>
                  <a:cubicBezTo>
                    <a:pt x="2783" y="2899"/>
                    <a:pt x="2727" y="2935"/>
                    <a:pt x="2650" y="2965"/>
                  </a:cubicBezTo>
                  <a:cubicBezTo>
                    <a:pt x="2591" y="2988"/>
                    <a:pt x="2503" y="3015"/>
                    <a:pt x="2340" y="3022"/>
                  </a:cubicBezTo>
                  <a:cubicBezTo>
                    <a:pt x="2164" y="3031"/>
                    <a:pt x="2112" y="3032"/>
                    <a:pt x="1667" y="3032"/>
                  </a:cubicBezTo>
                  <a:cubicBezTo>
                    <a:pt x="1222" y="3032"/>
                    <a:pt x="1169" y="3031"/>
                    <a:pt x="993" y="3022"/>
                  </a:cubicBezTo>
                  <a:cubicBezTo>
                    <a:pt x="831" y="3015"/>
                    <a:pt x="742" y="2988"/>
                    <a:pt x="684" y="2965"/>
                  </a:cubicBezTo>
                  <a:cubicBezTo>
                    <a:pt x="606" y="2935"/>
                    <a:pt x="550" y="2899"/>
                    <a:pt x="492" y="2840"/>
                  </a:cubicBezTo>
                  <a:cubicBezTo>
                    <a:pt x="434" y="2782"/>
                    <a:pt x="398" y="2727"/>
                    <a:pt x="367" y="2649"/>
                  </a:cubicBezTo>
                  <a:cubicBezTo>
                    <a:pt x="345" y="2590"/>
                    <a:pt x="317" y="2502"/>
                    <a:pt x="310" y="2339"/>
                  </a:cubicBezTo>
                  <a:cubicBezTo>
                    <a:pt x="302" y="2164"/>
                    <a:pt x="300" y="2111"/>
                    <a:pt x="300" y="1666"/>
                  </a:cubicBezTo>
                  <a:cubicBezTo>
                    <a:pt x="300" y="1221"/>
                    <a:pt x="302" y="1168"/>
                    <a:pt x="310" y="992"/>
                  </a:cubicBezTo>
                  <a:cubicBezTo>
                    <a:pt x="317" y="830"/>
                    <a:pt x="345" y="742"/>
                    <a:pt x="367" y="683"/>
                  </a:cubicBezTo>
                  <a:cubicBezTo>
                    <a:pt x="398" y="605"/>
                    <a:pt x="434" y="550"/>
                    <a:pt x="492" y="491"/>
                  </a:cubicBezTo>
                  <a:cubicBezTo>
                    <a:pt x="550" y="433"/>
                    <a:pt x="606" y="397"/>
                    <a:pt x="684" y="367"/>
                  </a:cubicBezTo>
                  <a:cubicBezTo>
                    <a:pt x="742" y="344"/>
                    <a:pt x="831" y="317"/>
                    <a:pt x="993" y="309"/>
                  </a:cubicBezTo>
                  <a:cubicBezTo>
                    <a:pt x="1169" y="301"/>
                    <a:pt x="1222" y="299"/>
                    <a:pt x="1667" y="299"/>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URL">
              <a:extLst>
                <a:ext uri="{FF2B5EF4-FFF2-40B4-BE49-F238E27FC236}">
                  <a16:creationId xmlns:a16="http://schemas.microsoft.com/office/drawing/2014/main" id="{364FB358-9844-F44B-A487-AC2F41F66327}"/>
                </a:ext>
              </a:extLst>
            </p:cNvPr>
            <p:cNvSpPr txBox="1"/>
            <p:nvPr userDrawn="1"/>
          </p:nvSpPr>
          <p:spPr bwMode="black">
            <a:xfrm>
              <a:off x="9818077" y="1097280"/>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a:solidFill>
                    <a:schemeClr val="tx1"/>
                  </a:solidFill>
                  <a:hlinkClick r:id="rId4">
                    <a:extLst>
                      <a:ext uri="{A12FA001-AC4F-418D-AE19-62706E023703}">
                        <ahyp:hlinkClr xmlns:ahyp="http://schemas.microsoft.com/office/drawing/2018/hyperlinkcolor" val="tx"/>
                      </a:ext>
                    </a:extLst>
                  </a:hlinkClick>
                </a:rPr>
                <a:t>instagram.com/</a:t>
              </a:r>
              <a:r>
                <a:rPr lang="en-US" sz="1000" err="1">
                  <a:solidFill>
                    <a:schemeClr val="tx1"/>
                  </a:solidFill>
                  <a:hlinkClick r:id="rId4">
                    <a:extLst>
                      <a:ext uri="{A12FA001-AC4F-418D-AE19-62706E023703}">
                        <ahyp:hlinkClr xmlns:ahyp="http://schemas.microsoft.com/office/drawing/2018/hyperlinkcolor" val="tx"/>
                      </a:ext>
                    </a:extLst>
                  </a:hlinkClick>
                </a:rPr>
                <a:t>cytiva</a:t>
              </a:r>
              <a:endParaRPr lang="en-US" sz="1000">
                <a:solidFill>
                  <a:schemeClr val="tx1"/>
                </a:solidFill>
              </a:endParaRPr>
            </a:p>
          </p:txBody>
        </p:sp>
      </p:grpSp>
      <p:grpSp>
        <p:nvGrpSpPr>
          <p:cNvPr id="37" name="YouTube">
            <a:extLst>
              <a:ext uri="{FF2B5EF4-FFF2-40B4-BE49-F238E27FC236}">
                <a16:creationId xmlns:a16="http://schemas.microsoft.com/office/drawing/2014/main" id="{59F8DB0C-003C-1C48-AC47-F5F4F8FCB62A}"/>
              </a:ext>
            </a:extLst>
          </p:cNvPr>
          <p:cNvGrpSpPr/>
          <p:nvPr userDrawn="1"/>
        </p:nvGrpSpPr>
        <p:grpSpPr bwMode="black">
          <a:xfrm>
            <a:off x="9546336" y="1513322"/>
            <a:ext cx="2100541" cy="274320"/>
            <a:chOff x="9546336" y="1645920"/>
            <a:chExt cx="2100541" cy="274320"/>
          </a:xfrm>
        </p:grpSpPr>
        <p:sp>
          <p:nvSpPr>
            <p:cNvPr id="38" name="Icon">
              <a:extLst>
                <a:ext uri="{FF2B5EF4-FFF2-40B4-BE49-F238E27FC236}">
                  <a16:creationId xmlns:a16="http://schemas.microsoft.com/office/drawing/2014/main" id="{0739FE2D-20B2-A548-B58F-80CC40337954}"/>
                </a:ext>
                <a:ext uri="{C183D7F6-B498-43B3-948B-1728B52AA6E4}">
                  <adec:decorative xmlns:adec="http://schemas.microsoft.com/office/drawing/2017/decorative" val="1"/>
                </a:ext>
              </a:extLst>
            </p:cNvPr>
            <p:cNvSpPr>
              <a:spLocks noChangeAspect="1" noEditPoints="1"/>
            </p:cNvSpPr>
            <p:nvPr userDrawn="1"/>
          </p:nvSpPr>
          <p:spPr bwMode="black">
            <a:xfrm>
              <a:off x="9546336" y="1718380"/>
              <a:ext cx="182880" cy="129399"/>
            </a:xfrm>
            <a:custGeom>
              <a:avLst/>
              <a:gdLst>
                <a:gd name="T0" fmla="*/ 1325 w 3333"/>
                <a:gd name="T1" fmla="*/ 1669 h 2348"/>
                <a:gd name="T2" fmla="*/ 1325 w 3333"/>
                <a:gd name="T3" fmla="*/ 1669 h 2348"/>
                <a:gd name="T4" fmla="*/ 1325 w 3333"/>
                <a:gd name="T5" fmla="*/ 678 h 2348"/>
                <a:gd name="T6" fmla="*/ 2197 w 3333"/>
                <a:gd name="T7" fmla="*/ 1174 h 2348"/>
                <a:gd name="T8" fmla="*/ 1325 w 3333"/>
                <a:gd name="T9" fmla="*/ 1669 h 2348"/>
                <a:gd name="T10" fmla="*/ 3263 w 3333"/>
                <a:gd name="T11" fmla="*/ 366 h 2348"/>
                <a:gd name="T12" fmla="*/ 3263 w 3333"/>
                <a:gd name="T13" fmla="*/ 366 h 2348"/>
                <a:gd name="T14" fmla="*/ 2969 w 3333"/>
                <a:gd name="T15" fmla="*/ 70 h 2348"/>
                <a:gd name="T16" fmla="*/ 1666 w 3333"/>
                <a:gd name="T17" fmla="*/ 0 h 2348"/>
                <a:gd name="T18" fmla="*/ 364 w 3333"/>
                <a:gd name="T19" fmla="*/ 70 h 2348"/>
                <a:gd name="T20" fmla="*/ 69 w 3333"/>
                <a:gd name="T21" fmla="*/ 366 h 2348"/>
                <a:gd name="T22" fmla="*/ 0 w 3333"/>
                <a:gd name="T23" fmla="*/ 1174 h 2348"/>
                <a:gd name="T24" fmla="*/ 69 w 3333"/>
                <a:gd name="T25" fmla="*/ 1981 h 2348"/>
                <a:gd name="T26" fmla="*/ 364 w 3333"/>
                <a:gd name="T27" fmla="*/ 2278 h 2348"/>
                <a:gd name="T28" fmla="*/ 1666 w 3333"/>
                <a:gd name="T29" fmla="*/ 2348 h 2348"/>
                <a:gd name="T30" fmla="*/ 2969 w 3333"/>
                <a:gd name="T31" fmla="*/ 2278 h 2348"/>
                <a:gd name="T32" fmla="*/ 3263 w 3333"/>
                <a:gd name="T33" fmla="*/ 1981 h 2348"/>
                <a:gd name="T34" fmla="*/ 3333 w 3333"/>
                <a:gd name="T35" fmla="*/ 1174 h 2348"/>
                <a:gd name="T36" fmla="*/ 3263 w 3333"/>
                <a:gd name="T37" fmla="*/ 366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33" h="2348">
                  <a:moveTo>
                    <a:pt x="1325" y="1669"/>
                  </a:moveTo>
                  <a:lnTo>
                    <a:pt x="1325" y="1669"/>
                  </a:lnTo>
                  <a:lnTo>
                    <a:pt x="1325" y="678"/>
                  </a:lnTo>
                  <a:lnTo>
                    <a:pt x="2197" y="1174"/>
                  </a:lnTo>
                  <a:lnTo>
                    <a:pt x="1325" y="1669"/>
                  </a:lnTo>
                  <a:close/>
                  <a:moveTo>
                    <a:pt x="3263" y="366"/>
                  </a:moveTo>
                  <a:lnTo>
                    <a:pt x="3263" y="366"/>
                  </a:lnTo>
                  <a:cubicBezTo>
                    <a:pt x="3225" y="222"/>
                    <a:pt x="3112" y="108"/>
                    <a:pt x="2969" y="70"/>
                  </a:cubicBezTo>
                  <a:cubicBezTo>
                    <a:pt x="2709" y="0"/>
                    <a:pt x="1666" y="0"/>
                    <a:pt x="1666" y="0"/>
                  </a:cubicBezTo>
                  <a:cubicBezTo>
                    <a:pt x="1666" y="0"/>
                    <a:pt x="624" y="0"/>
                    <a:pt x="364" y="70"/>
                  </a:cubicBezTo>
                  <a:cubicBezTo>
                    <a:pt x="221" y="108"/>
                    <a:pt x="108" y="222"/>
                    <a:pt x="69" y="366"/>
                  </a:cubicBezTo>
                  <a:cubicBezTo>
                    <a:pt x="0" y="628"/>
                    <a:pt x="0" y="1174"/>
                    <a:pt x="0" y="1174"/>
                  </a:cubicBezTo>
                  <a:cubicBezTo>
                    <a:pt x="0" y="1174"/>
                    <a:pt x="0" y="1720"/>
                    <a:pt x="69" y="1981"/>
                  </a:cubicBezTo>
                  <a:cubicBezTo>
                    <a:pt x="108" y="2126"/>
                    <a:pt x="221" y="2239"/>
                    <a:pt x="364" y="2278"/>
                  </a:cubicBezTo>
                  <a:cubicBezTo>
                    <a:pt x="624" y="2348"/>
                    <a:pt x="1666" y="2348"/>
                    <a:pt x="1666" y="2348"/>
                  </a:cubicBezTo>
                  <a:cubicBezTo>
                    <a:pt x="1666" y="2348"/>
                    <a:pt x="2709" y="2348"/>
                    <a:pt x="2969" y="2278"/>
                  </a:cubicBezTo>
                  <a:cubicBezTo>
                    <a:pt x="3112" y="2239"/>
                    <a:pt x="3225" y="2126"/>
                    <a:pt x="3263" y="1981"/>
                  </a:cubicBezTo>
                  <a:cubicBezTo>
                    <a:pt x="3333" y="1720"/>
                    <a:pt x="3333" y="1174"/>
                    <a:pt x="3333" y="1174"/>
                  </a:cubicBezTo>
                  <a:cubicBezTo>
                    <a:pt x="3333" y="1174"/>
                    <a:pt x="3333" y="628"/>
                    <a:pt x="3263" y="366"/>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URL">
              <a:extLst>
                <a:ext uri="{FF2B5EF4-FFF2-40B4-BE49-F238E27FC236}">
                  <a16:creationId xmlns:a16="http://schemas.microsoft.com/office/drawing/2014/main" id="{41CF215D-E258-5347-B7F4-82EFB2E85261}"/>
                </a:ext>
              </a:extLst>
            </p:cNvPr>
            <p:cNvSpPr txBox="1"/>
            <p:nvPr userDrawn="1"/>
          </p:nvSpPr>
          <p:spPr bwMode="black">
            <a:xfrm>
              <a:off x="9818077" y="1645920"/>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a:solidFill>
                    <a:schemeClr val="tx1"/>
                  </a:solidFill>
                  <a:hlinkClick r:id="rId5">
                    <a:extLst>
                      <a:ext uri="{A12FA001-AC4F-418D-AE19-62706E023703}">
                        <ahyp:hlinkClr xmlns:ahyp="http://schemas.microsoft.com/office/drawing/2018/hyperlinkcolor" val="tx"/>
                      </a:ext>
                    </a:extLst>
                  </a:hlinkClick>
                </a:rPr>
                <a:t>youtube.com/c/</a:t>
              </a:r>
              <a:r>
                <a:rPr lang="en-US" sz="1000" err="1">
                  <a:solidFill>
                    <a:schemeClr val="tx1"/>
                  </a:solidFill>
                  <a:hlinkClick r:id="rId5">
                    <a:extLst>
                      <a:ext uri="{A12FA001-AC4F-418D-AE19-62706E023703}">
                        <ahyp:hlinkClr xmlns:ahyp="http://schemas.microsoft.com/office/drawing/2018/hyperlinkcolor" val="tx"/>
                      </a:ext>
                    </a:extLst>
                  </a:hlinkClick>
                </a:rPr>
                <a:t>cytiva</a:t>
              </a:r>
              <a:endParaRPr lang="en-US" sz="1000">
                <a:solidFill>
                  <a:schemeClr val="tx1"/>
                </a:solidFill>
              </a:endParaRPr>
            </a:p>
          </p:txBody>
        </p:sp>
      </p:grpSp>
    </p:spTree>
    <p:extLst>
      <p:ext uri="{BB962C8B-B14F-4D97-AF65-F5344CB8AC3E}">
        <p14:creationId xmlns:p14="http://schemas.microsoft.com/office/powerpoint/2010/main" val="26594357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56">
          <p15:clr>
            <a:srgbClr val="FBAE40"/>
          </p15:clr>
        </p15:guide>
        <p15:guide id="2" pos="372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image/illustration - Whit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27E466-45FA-24CF-539A-AA56F7EBC6BA}"/>
              </a:ext>
            </a:extLst>
          </p:cNvPr>
          <p:cNvPicPr>
            <a:picLocks noChangeAspect="1"/>
          </p:cNvPicPr>
          <p:nvPr userDrawn="1"/>
        </p:nvPicPr>
        <p:blipFill>
          <a:blip r:embed="rId2"/>
          <a:stretch>
            <a:fillRect/>
          </a:stretch>
        </p:blipFill>
        <p:spPr>
          <a:xfrm>
            <a:off x="546098" y="5733211"/>
            <a:ext cx="557496" cy="723673"/>
          </a:xfrm>
          <a:prstGeom prst="rect">
            <a:avLst/>
          </a:prstGeom>
        </p:spPr>
      </p:pic>
      <p:sp>
        <p:nvSpPr>
          <p:cNvPr id="4" name="Title 1">
            <a:extLst>
              <a:ext uri="{FF2B5EF4-FFF2-40B4-BE49-F238E27FC236}">
                <a16:creationId xmlns:a16="http://schemas.microsoft.com/office/drawing/2014/main" id="{19B23B97-5FEA-CB12-D07F-F298E8531A80}"/>
              </a:ext>
            </a:extLst>
          </p:cNvPr>
          <p:cNvSpPr txBox="1">
            <a:spLocks/>
          </p:cNvSpPr>
          <p:nvPr userDrawn="1"/>
        </p:nvSpPr>
        <p:spPr>
          <a:xfrm>
            <a:off x="546100" y="1828799"/>
            <a:ext cx="5184140" cy="2235855"/>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5400" b="1" kern="1200">
                <a:solidFill>
                  <a:schemeClr val="tx1"/>
                </a:solidFill>
                <a:latin typeface="+mj-lt"/>
                <a:ea typeface="+mj-ea"/>
                <a:cs typeface="+mj-cs"/>
              </a:defRPr>
            </a:lvl1pPr>
          </a:lstStyle>
          <a:p>
            <a:endParaRPr lang="en-US"/>
          </a:p>
        </p:txBody>
      </p:sp>
      <p:sp>
        <p:nvSpPr>
          <p:cNvPr id="5" name="Subtitle 2">
            <a:extLst>
              <a:ext uri="{FF2B5EF4-FFF2-40B4-BE49-F238E27FC236}">
                <a16:creationId xmlns:a16="http://schemas.microsoft.com/office/drawing/2014/main" id="{6D0A125B-FD6F-7FFB-6BF9-646506D965F9}"/>
              </a:ext>
            </a:extLst>
          </p:cNvPr>
          <p:cNvSpPr>
            <a:spLocks noGrp="1"/>
          </p:cNvSpPr>
          <p:nvPr>
            <p:ph type="subTitle" idx="1" hasCustomPrompt="1"/>
          </p:nvPr>
        </p:nvSpPr>
        <p:spPr>
          <a:xfrm>
            <a:off x="546101" y="4206240"/>
            <a:ext cx="5184139" cy="638892"/>
          </a:xfrm>
        </p:spPr>
        <p:txBody>
          <a:bodyPr>
            <a:noAutofit/>
          </a:bodyPr>
          <a:lstStyle>
            <a:lvl1pPr marL="0" indent="0" algn="l">
              <a:spcBef>
                <a:spcPts val="0"/>
              </a:spcBef>
              <a:buNone/>
              <a:defRPr sz="2000" b="1">
                <a:solidFill>
                  <a:schemeClr val="tx1"/>
                </a:solidFill>
              </a:defRPr>
            </a:lvl1pPr>
            <a:lvl2pPr marL="0" indent="0" algn="l">
              <a:spcBef>
                <a:spcPts val="0"/>
              </a:spcBef>
              <a:buNone/>
              <a:defRPr sz="2000" b="1">
                <a:solidFill>
                  <a:schemeClr val="tx1"/>
                </a:solidFill>
              </a:defRPr>
            </a:lvl2pPr>
            <a:lvl3pPr marL="0" indent="0" algn="l">
              <a:spcBef>
                <a:spcPts val="0"/>
              </a:spcBef>
              <a:buNone/>
              <a:defRPr sz="2000" b="1">
                <a:solidFill>
                  <a:schemeClr val="tx1"/>
                </a:solidFill>
              </a:defRPr>
            </a:lvl3pPr>
            <a:lvl4pPr marL="0" indent="0" algn="l">
              <a:spcBef>
                <a:spcPts val="0"/>
              </a:spcBef>
              <a:buNone/>
              <a:defRPr sz="2000" b="1">
                <a:solidFill>
                  <a:schemeClr val="tx1"/>
                </a:solidFill>
              </a:defRPr>
            </a:lvl4pPr>
            <a:lvl5pPr marL="0" indent="0" algn="l">
              <a:spcBef>
                <a:spcPts val="0"/>
              </a:spcBef>
              <a:buNone/>
              <a:defRPr sz="2000" b="1">
                <a:solidFill>
                  <a:schemeClr val="tx1"/>
                </a:solidFill>
              </a:defRPr>
            </a:lvl5pPr>
            <a:lvl6pPr marL="0" indent="0" algn="l">
              <a:spcBef>
                <a:spcPts val="0"/>
              </a:spcBef>
              <a:buNone/>
              <a:defRPr sz="2000" b="1">
                <a:solidFill>
                  <a:schemeClr val="tx1"/>
                </a:solidFill>
              </a:defRPr>
            </a:lvl6pPr>
            <a:lvl7pPr marL="0" indent="0" algn="l">
              <a:spcBef>
                <a:spcPts val="0"/>
              </a:spcBef>
              <a:buNone/>
              <a:defRPr sz="2000" b="1">
                <a:solidFill>
                  <a:schemeClr val="tx1"/>
                </a:solidFill>
              </a:defRPr>
            </a:lvl7pPr>
            <a:lvl8pPr marL="0" indent="0" algn="l">
              <a:spcBef>
                <a:spcPts val="0"/>
              </a:spcBef>
              <a:buNone/>
              <a:defRPr sz="2000" b="1">
                <a:solidFill>
                  <a:schemeClr val="tx1"/>
                </a:solidFill>
              </a:defRPr>
            </a:lvl8pPr>
            <a:lvl9pPr marL="0" indent="0" algn="l">
              <a:spcBef>
                <a:spcPts val="0"/>
              </a:spcBef>
              <a:buNone/>
              <a:defRPr sz="2000" b="1">
                <a:solidFill>
                  <a:schemeClr val="tx1"/>
                </a:solidFill>
              </a:defRPr>
            </a:lvl9pPr>
          </a:lstStyle>
          <a:p>
            <a:r>
              <a:rPr lang="en-US"/>
              <a:t>[Presentation subtitle]</a:t>
            </a:r>
          </a:p>
        </p:txBody>
      </p:sp>
      <p:sp>
        <p:nvSpPr>
          <p:cNvPr id="6" name="Text Placeholder 3">
            <a:extLst>
              <a:ext uri="{FF2B5EF4-FFF2-40B4-BE49-F238E27FC236}">
                <a16:creationId xmlns:a16="http://schemas.microsoft.com/office/drawing/2014/main" id="{E63B161C-E917-EF1A-D954-E20B4B944C75}"/>
              </a:ext>
            </a:extLst>
          </p:cNvPr>
          <p:cNvSpPr>
            <a:spLocks noGrp="1"/>
          </p:cNvSpPr>
          <p:nvPr>
            <p:ph type="body" sz="quarter" idx="10" hasCustomPrompt="1"/>
          </p:nvPr>
        </p:nvSpPr>
        <p:spPr>
          <a:xfrm>
            <a:off x="546099" y="4986718"/>
            <a:ext cx="5184139" cy="480431"/>
          </a:xfrm>
        </p:spPr>
        <p:txBody>
          <a:bodyPr>
            <a:noAutofit/>
          </a:bodyPr>
          <a:lstStyle>
            <a:lvl1pPr marL="0" indent="0">
              <a:spcBef>
                <a:spcPts val="0"/>
              </a:spcBef>
              <a:buFontTx/>
              <a:buNone/>
              <a:defRPr sz="1400">
                <a:solidFill>
                  <a:schemeClr val="tx1"/>
                </a:solidFill>
              </a:defRPr>
            </a:lvl1pPr>
            <a:lvl2pPr marL="0" indent="0">
              <a:spcBef>
                <a:spcPts val="0"/>
              </a:spcBef>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400">
                <a:solidFill>
                  <a:schemeClr val="tx1"/>
                </a:solidFill>
              </a:defRPr>
            </a:lvl4pPr>
            <a:lvl5pPr marL="0" indent="0">
              <a:spcBef>
                <a:spcPts val="0"/>
              </a:spcBef>
              <a:buFontTx/>
              <a:buNone/>
              <a:defRPr sz="1400">
                <a:solidFill>
                  <a:schemeClr val="tx1"/>
                </a:solidFill>
              </a:defRPr>
            </a:lvl5pPr>
            <a:lvl6pPr marL="0" indent="0">
              <a:spcBef>
                <a:spcPts val="0"/>
              </a:spcBef>
              <a:buFontTx/>
              <a:buNone/>
              <a:defRPr sz="1400">
                <a:solidFill>
                  <a:schemeClr val="tx1"/>
                </a:solidFill>
              </a:defRPr>
            </a:lvl6pPr>
            <a:lvl7pPr marL="0" indent="0">
              <a:spcBef>
                <a:spcPts val="0"/>
              </a:spcBef>
              <a:buFontTx/>
              <a:buNone/>
              <a:defRPr sz="1400">
                <a:solidFill>
                  <a:schemeClr val="tx1"/>
                </a:solidFill>
              </a:defRPr>
            </a:lvl7pPr>
            <a:lvl8pPr marL="0" indent="0">
              <a:spcBef>
                <a:spcPts val="0"/>
              </a:spcBef>
              <a:buFontTx/>
              <a:buNone/>
              <a:defRPr sz="1400">
                <a:solidFill>
                  <a:schemeClr val="tx1"/>
                </a:solidFill>
              </a:defRPr>
            </a:lvl8pPr>
            <a:lvl9pPr marL="0" indent="0">
              <a:spcBef>
                <a:spcPts val="0"/>
              </a:spcBef>
              <a:buFontTx/>
              <a:buNone/>
              <a:defRPr sz="1400">
                <a:solidFill>
                  <a:schemeClr val="tx1"/>
                </a:solidFill>
              </a:defRPr>
            </a:lvl9pPr>
          </a:lstStyle>
          <a:p>
            <a:pPr lvl="0"/>
            <a:r>
              <a:rPr lang="en-US"/>
              <a:t>[Prepared for </a:t>
            </a:r>
            <a:r>
              <a:rPr lang="en-US" err="1"/>
              <a:t>Firstname</a:t>
            </a:r>
            <a:r>
              <a:rPr lang="en-US"/>
              <a:t> </a:t>
            </a:r>
            <a:r>
              <a:rPr lang="en-US" err="1"/>
              <a:t>Lastname</a:t>
            </a:r>
            <a:r>
              <a:rPr lang="en-US"/>
              <a:t>]</a:t>
            </a:r>
            <a:br>
              <a:rPr lang="en-US"/>
            </a:br>
            <a:r>
              <a:rPr lang="en-US"/>
              <a:t>[Day Month, Year]</a:t>
            </a:r>
          </a:p>
        </p:txBody>
      </p:sp>
      <p:sp>
        <p:nvSpPr>
          <p:cNvPr id="10" name="Title 1">
            <a:extLst>
              <a:ext uri="{FF2B5EF4-FFF2-40B4-BE49-F238E27FC236}">
                <a16:creationId xmlns:a16="http://schemas.microsoft.com/office/drawing/2014/main" id="{4494B023-A341-A654-B1EC-8075946EFA4E}"/>
              </a:ext>
            </a:extLst>
          </p:cNvPr>
          <p:cNvSpPr>
            <a:spLocks noGrp="1"/>
          </p:cNvSpPr>
          <p:nvPr>
            <p:ph type="ctrTitle" hasCustomPrompt="1"/>
          </p:nvPr>
        </p:nvSpPr>
        <p:spPr>
          <a:xfrm>
            <a:off x="546098" y="1828799"/>
            <a:ext cx="5184140" cy="2235855"/>
          </a:xfrm>
        </p:spPr>
        <p:txBody>
          <a:bodyPr anchor="b"/>
          <a:lstStyle>
            <a:lvl1pPr algn="l">
              <a:lnSpc>
                <a:spcPct val="85000"/>
              </a:lnSpc>
              <a:defRPr sz="5400" b="1">
                <a:solidFill>
                  <a:schemeClr val="tx2"/>
                </a:solidFill>
              </a:defRPr>
            </a:lvl1pPr>
          </a:lstStyle>
          <a:p>
            <a:r>
              <a:rPr lang="en-US"/>
              <a:t>[Presentation title]</a:t>
            </a:r>
          </a:p>
        </p:txBody>
      </p:sp>
      <p:sp>
        <p:nvSpPr>
          <p:cNvPr id="15" name="Picture Placeholder 14">
            <a:extLst>
              <a:ext uri="{FF2B5EF4-FFF2-40B4-BE49-F238E27FC236}">
                <a16:creationId xmlns:a16="http://schemas.microsoft.com/office/drawing/2014/main" id="{4135C117-C3F0-21FE-8C08-84C27CDB4CF2}"/>
              </a:ext>
            </a:extLst>
          </p:cNvPr>
          <p:cNvSpPr>
            <a:spLocks noGrp="1"/>
          </p:cNvSpPr>
          <p:nvPr>
            <p:ph type="pic" sz="quarter" idx="11"/>
          </p:nvPr>
        </p:nvSpPr>
        <p:spPr>
          <a:xfrm>
            <a:off x="6095999" y="0"/>
            <a:ext cx="6096001" cy="6858000"/>
          </a:xfrm>
        </p:spPr>
        <p:txBody>
          <a:bodyPr/>
          <a:lstStyle>
            <a:lvl1pPr marL="0" indent="0" algn="ctr">
              <a:buNone/>
              <a:defRPr/>
            </a:lvl1pPr>
          </a:lstStyle>
          <a:p>
            <a:r>
              <a:rPr lang="en-US"/>
              <a:t>Click icon to add picture</a:t>
            </a:r>
            <a:endParaRPr lang="en-SE"/>
          </a:p>
        </p:txBody>
      </p:sp>
      <p:pic>
        <p:nvPicPr>
          <p:cNvPr id="17" name="Cytiva" descr="Cytiva">
            <a:extLst>
              <a:ext uri="{FF2B5EF4-FFF2-40B4-BE49-F238E27FC236}">
                <a16:creationId xmlns:a16="http://schemas.microsoft.com/office/drawing/2014/main" id="{0981366D-88C1-2E25-82F7-5D5949FD3E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251853" y="251121"/>
            <a:ext cx="2983931" cy="1259883"/>
          </a:xfrm>
          <a:prstGeom prst="rect">
            <a:avLst/>
          </a:prstGeom>
          <a:noFill/>
        </p:spPr>
      </p:pic>
    </p:spTree>
    <p:extLst>
      <p:ext uri="{BB962C8B-B14F-4D97-AF65-F5344CB8AC3E}">
        <p14:creationId xmlns:p14="http://schemas.microsoft.com/office/powerpoint/2010/main" val="3378261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eep in touch - Full blee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C02EB-F6FD-0D73-E290-0FC0B69ACE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B2A1380-E56F-74C6-D06F-C024FF5077B5}"/>
              </a:ext>
            </a:extLst>
          </p:cNvPr>
          <p:cNvSpPr/>
          <p:nvPr userDrawn="1"/>
        </p:nvSpPr>
        <p:spPr>
          <a:xfrm rot="10800000">
            <a:off x="9070848" y="-2"/>
            <a:ext cx="3121152" cy="6857999"/>
          </a:xfrm>
          <a:prstGeom prst="rect">
            <a:avLst/>
          </a:prstGeom>
          <a:gradFill>
            <a:gsLst>
              <a:gs pos="0">
                <a:schemeClr val="bg1"/>
              </a:gs>
              <a:gs pos="100000">
                <a:schemeClr val="bg1">
                  <a:alpha val="0"/>
                </a:schemeClr>
              </a:gs>
            </a:gsLst>
            <a:lin ang="0" scaled="0"/>
          </a:gra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
        <p:nvSpPr>
          <p:cNvPr id="2" name="Rectangle 1">
            <a:extLst>
              <a:ext uri="{FF2B5EF4-FFF2-40B4-BE49-F238E27FC236}">
                <a16:creationId xmlns:a16="http://schemas.microsoft.com/office/drawing/2014/main" id="{86C803B5-74C2-EEAF-1C67-5D43539CF367}"/>
              </a:ext>
            </a:extLst>
          </p:cNvPr>
          <p:cNvSpPr/>
          <p:nvPr userDrawn="1"/>
        </p:nvSpPr>
        <p:spPr>
          <a:xfrm>
            <a:off x="0" y="0"/>
            <a:ext cx="5212080" cy="6857999"/>
          </a:xfrm>
          <a:prstGeom prst="rect">
            <a:avLst/>
          </a:prstGeom>
          <a:gradFill>
            <a:gsLst>
              <a:gs pos="2000">
                <a:schemeClr val="bg1"/>
              </a:gs>
              <a:gs pos="100000">
                <a:schemeClr val="bg1">
                  <a:alpha val="0"/>
                </a:schemeClr>
              </a:gs>
            </a:gsLst>
            <a:lin ang="0" scaled="0"/>
          </a:gra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
        <p:nvSpPr>
          <p:cNvPr id="7" name="Text">
            <a:extLst>
              <a:ext uri="{FF2B5EF4-FFF2-40B4-BE49-F238E27FC236}">
                <a16:creationId xmlns:a16="http://schemas.microsoft.com/office/drawing/2014/main" id="{17E8A61A-BE28-4340-9C30-A542785987FE}"/>
              </a:ext>
            </a:extLst>
          </p:cNvPr>
          <p:cNvSpPr txBox="1">
            <a:spLocks/>
          </p:cNvSpPr>
          <p:nvPr userDrawn="1"/>
        </p:nvSpPr>
        <p:spPr>
          <a:xfrm>
            <a:off x="546099" y="549273"/>
            <a:ext cx="5365748" cy="25146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6600" b="1" kern="1200">
                <a:solidFill>
                  <a:schemeClr val="tx2"/>
                </a:solidFill>
                <a:latin typeface="+mj-lt"/>
                <a:ea typeface="+mj-ea"/>
                <a:cs typeface="+mj-cs"/>
              </a:defRPr>
            </a:lvl1pPr>
          </a:lstStyle>
          <a:p>
            <a:r>
              <a:rPr lang="en-US">
                <a:solidFill>
                  <a:schemeClr val="tx1"/>
                </a:solidFill>
              </a:rPr>
              <a:t>Let’s keep </a:t>
            </a:r>
            <a:br>
              <a:rPr lang="en-US">
                <a:solidFill>
                  <a:schemeClr val="tx1"/>
                </a:solidFill>
              </a:rPr>
            </a:br>
            <a:r>
              <a:rPr lang="en-US">
                <a:solidFill>
                  <a:schemeClr val="tx1"/>
                </a:solidFill>
              </a:rPr>
              <a:t>in touch</a:t>
            </a:r>
          </a:p>
        </p:txBody>
      </p:sp>
      <p:sp>
        <p:nvSpPr>
          <p:cNvPr id="8" name="Text Placeholder 1">
            <a:extLst>
              <a:ext uri="{FF2B5EF4-FFF2-40B4-BE49-F238E27FC236}">
                <a16:creationId xmlns:a16="http://schemas.microsoft.com/office/drawing/2014/main" id="{7CC15275-5486-2246-A4A1-3835DF7EAF97}"/>
              </a:ext>
            </a:extLst>
          </p:cNvPr>
          <p:cNvSpPr>
            <a:spLocks noGrp="1"/>
          </p:cNvSpPr>
          <p:nvPr>
            <p:ph type="body" sz="quarter" idx="10" hasCustomPrompt="1"/>
          </p:nvPr>
        </p:nvSpPr>
        <p:spPr>
          <a:xfrm>
            <a:off x="546099" y="3197413"/>
            <a:ext cx="5368926" cy="915350"/>
          </a:xfrm>
        </p:spPr>
        <p:txBody>
          <a:bodyPr anchor="b" anchorCtr="0">
            <a:noAutofit/>
          </a:bodyPr>
          <a:lstStyle>
            <a:lvl1pPr marL="0" indent="0">
              <a:spcBef>
                <a:spcPts val="0"/>
              </a:spcBef>
              <a:buFontTx/>
              <a:buNone/>
              <a:defRPr sz="1800" b="1">
                <a:solidFill>
                  <a:schemeClr val="tx1"/>
                </a:solidFill>
              </a:defRPr>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a:t>
            </a:r>
            <a:r>
              <a:rPr lang="en-US" err="1"/>
              <a:t>Firstname</a:t>
            </a:r>
            <a:r>
              <a:rPr lang="en-US"/>
              <a:t> </a:t>
            </a:r>
            <a:r>
              <a:rPr lang="en-US" err="1"/>
              <a:t>Lastname</a:t>
            </a:r>
            <a:r>
              <a:rPr lang="en-US"/>
              <a:t>]</a:t>
            </a:r>
          </a:p>
        </p:txBody>
      </p:sp>
      <p:sp>
        <p:nvSpPr>
          <p:cNvPr id="10" name="Text Placeholder 2">
            <a:extLst>
              <a:ext uri="{FF2B5EF4-FFF2-40B4-BE49-F238E27FC236}">
                <a16:creationId xmlns:a16="http://schemas.microsoft.com/office/drawing/2014/main" id="{8DEF7D16-CB25-4D4B-A9BA-FE8D543FDC99}"/>
              </a:ext>
            </a:extLst>
          </p:cNvPr>
          <p:cNvSpPr>
            <a:spLocks noGrp="1"/>
          </p:cNvSpPr>
          <p:nvPr>
            <p:ph type="body" sz="quarter" idx="11" hasCustomPrompt="1"/>
          </p:nvPr>
        </p:nvSpPr>
        <p:spPr>
          <a:xfrm>
            <a:off x="546097" y="4251960"/>
            <a:ext cx="5368927" cy="1828800"/>
          </a:xfrm>
        </p:spPr>
        <p:txBody>
          <a:bodyPr>
            <a:no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[Contact information]</a:t>
            </a:r>
          </a:p>
        </p:txBody>
      </p:sp>
      <p:sp>
        <p:nvSpPr>
          <p:cNvPr id="6" name="cytiva.com">
            <a:extLst>
              <a:ext uri="{FF2B5EF4-FFF2-40B4-BE49-F238E27FC236}">
                <a16:creationId xmlns:a16="http://schemas.microsoft.com/office/drawing/2014/main" id="{EE0ACB66-3883-2544-AFDD-6B5A85692F0C}"/>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cytiva.com</a:t>
            </a:r>
          </a:p>
        </p:txBody>
      </p:sp>
      <p:grpSp>
        <p:nvGrpSpPr>
          <p:cNvPr id="25" name="Facebook">
            <a:extLst>
              <a:ext uri="{FF2B5EF4-FFF2-40B4-BE49-F238E27FC236}">
                <a16:creationId xmlns:a16="http://schemas.microsoft.com/office/drawing/2014/main" id="{8FBC9964-C180-3844-B117-BB3E4F28EA1D}"/>
              </a:ext>
            </a:extLst>
          </p:cNvPr>
          <p:cNvGrpSpPr/>
          <p:nvPr userDrawn="1"/>
        </p:nvGrpSpPr>
        <p:grpSpPr bwMode="black">
          <a:xfrm>
            <a:off x="9592056" y="684089"/>
            <a:ext cx="2054513" cy="274320"/>
            <a:chOff x="9592363" y="549273"/>
            <a:chExt cx="2054513" cy="274320"/>
          </a:xfrm>
        </p:grpSpPr>
        <p:sp>
          <p:nvSpPr>
            <p:cNvPr id="26" name="Icon">
              <a:extLst>
                <a:ext uri="{FF2B5EF4-FFF2-40B4-BE49-F238E27FC236}">
                  <a16:creationId xmlns:a16="http://schemas.microsoft.com/office/drawing/2014/main" id="{AD5F7975-63BF-A048-892C-D9548092EBEC}"/>
                </a:ext>
                <a:ext uri="{C183D7F6-B498-43B3-948B-1728B52AA6E4}">
                  <adec:decorative xmlns:adec="http://schemas.microsoft.com/office/drawing/2017/decorative" val="1"/>
                </a:ext>
              </a:extLst>
            </p:cNvPr>
            <p:cNvSpPr>
              <a:spLocks noChangeAspect="1"/>
            </p:cNvSpPr>
            <p:nvPr userDrawn="1"/>
          </p:nvSpPr>
          <p:spPr bwMode="black">
            <a:xfrm>
              <a:off x="9592363" y="595946"/>
              <a:ext cx="90827" cy="182880"/>
            </a:xfrm>
            <a:custGeom>
              <a:avLst/>
              <a:gdLst>
                <a:gd name="T0" fmla="*/ 1659 w 1659"/>
                <a:gd name="T1" fmla="*/ 529 h 3333"/>
                <a:gd name="T2" fmla="*/ 1659 w 1659"/>
                <a:gd name="T3" fmla="*/ 529 h 3333"/>
                <a:gd name="T4" fmla="*/ 1659 w 1659"/>
                <a:gd name="T5" fmla="*/ 22 h 3333"/>
                <a:gd name="T6" fmla="*/ 1275 w 1659"/>
                <a:gd name="T7" fmla="*/ 0 h 3333"/>
                <a:gd name="T8" fmla="*/ 443 w 1659"/>
                <a:gd name="T9" fmla="*/ 831 h 3333"/>
                <a:gd name="T10" fmla="*/ 443 w 1659"/>
                <a:gd name="T11" fmla="*/ 1156 h 3333"/>
                <a:gd name="T12" fmla="*/ 0 w 1659"/>
                <a:gd name="T13" fmla="*/ 1156 h 3333"/>
                <a:gd name="T14" fmla="*/ 0 w 1659"/>
                <a:gd name="T15" fmla="*/ 1696 h 3333"/>
                <a:gd name="T16" fmla="*/ 443 w 1659"/>
                <a:gd name="T17" fmla="*/ 1696 h 3333"/>
                <a:gd name="T18" fmla="*/ 443 w 1659"/>
                <a:gd name="T19" fmla="*/ 3333 h 3333"/>
                <a:gd name="T20" fmla="*/ 1101 w 1659"/>
                <a:gd name="T21" fmla="*/ 3333 h 3333"/>
                <a:gd name="T22" fmla="*/ 1101 w 1659"/>
                <a:gd name="T23" fmla="*/ 1696 h 3333"/>
                <a:gd name="T24" fmla="*/ 1595 w 1659"/>
                <a:gd name="T25" fmla="*/ 1696 h 3333"/>
                <a:gd name="T26" fmla="*/ 1650 w 1659"/>
                <a:gd name="T27" fmla="*/ 1156 h 3333"/>
                <a:gd name="T28" fmla="*/ 1101 w 1659"/>
                <a:gd name="T29" fmla="*/ 1156 h 3333"/>
                <a:gd name="T30" fmla="*/ 1101 w 1659"/>
                <a:gd name="T31" fmla="*/ 822 h 3333"/>
                <a:gd name="T32" fmla="*/ 1367 w 1659"/>
                <a:gd name="T33" fmla="*/ 529 h 3333"/>
                <a:gd name="T34" fmla="*/ 1659 w 1659"/>
                <a:gd name="T35" fmla="*/ 529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9" h="3333">
                  <a:moveTo>
                    <a:pt x="1659" y="529"/>
                  </a:moveTo>
                  <a:lnTo>
                    <a:pt x="1659" y="529"/>
                  </a:lnTo>
                  <a:lnTo>
                    <a:pt x="1659" y="22"/>
                  </a:lnTo>
                  <a:cubicBezTo>
                    <a:pt x="1563" y="8"/>
                    <a:pt x="1408" y="0"/>
                    <a:pt x="1275" y="0"/>
                  </a:cubicBezTo>
                  <a:cubicBezTo>
                    <a:pt x="663" y="0"/>
                    <a:pt x="443" y="287"/>
                    <a:pt x="443" y="831"/>
                  </a:cubicBezTo>
                  <a:lnTo>
                    <a:pt x="443" y="1156"/>
                  </a:lnTo>
                  <a:lnTo>
                    <a:pt x="0" y="1156"/>
                  </a:lnTo>
                  <a:lnTo>
                    <a:pt x="0" y="1696"/>
                  </a:lnTo>
                  <a:lnTo>
                    <a:pt x="443" y="1696"/>
                  </a:lnTo>
                  <a:lnTo>
                    <a:pt x="443" y="3333"/>
                  </a:lnTo>
                  <a:lnTo>
                    <a:pt x="1101" y="3333"/>
                  </a:lnTo>
                  <a:lnTo>
                    <a:pt x="1101" y="1696"/>
                  </a:lnTo>
                  <a:lnTo>
                    <a:pt x="1595" y="1696"/>
                  </a:lnTo>
                  <a:lnTo>
                    <a:pt x="1650" y="1156"/>
                  </a:lnTo>
                  <a:lnTo>
                    <a:pt x="1101" y="1156"/>
                  </a:lnTo>
                  <a:lnTo>
                    <a:pt x="1101" y="822"/>
                  </a:lnTo>
                  <a:cubicBezTo>
                    <a:pt x="1101" y="621"/>
                    <a:pt x="1161" y="529"/>
                    <a:pt x="1367" y="529"/>
                  </a:cubicBezTo>
                  <a:lnTo>
                    <a:pt x="1659" y="52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URL">
              <a:extLst>
                <a:ext uri="{FF2B5EF4-FFF2-40B4-BE49-F238E27FC236}">
                  <a16:creationId xmlns:a16="http://schemas.microsoft.com/office/drawing/2014/main" id="{80B5D87B-A922-CA4F-B72D-C3EC90D49FD7}"/>
                </a:ext>
              </a:extLst>
            </p:cNvPr>
            <p:cNvSpPr txBox="1"/>
            <p:nvPr userDrawn="1"/>
          </p:nvSpPr>
          <p:spPr bwMode="black">
            <a:xfrm>
              <a:off x="9818076" y="549273"/>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a:solidFill>
                    <a:schemeClr val="tx1"/>
                  </a:solidFill>
                  <a:hlinkClick r:id="rId3">
                    <a:extLst>
                      <a:ext uri="{A12FA001-AC4F-418D-AE19-62706E023703}">
                        <ahyp:hlinkClr xmlns:ahyp="http://schemas.microsoft.com/office/drawing/2018/hyperlinkcolor" val="tx"/>
                      </a:ext>
                    </a:extLst>
                  </a:hlinkClick>
                </a:rPr>
                <a:t>facebook.com/</a:t>
              </a:r>
              <a:r>
                <a:rPr lang="en-US" sz="1000" err="1">
                  <a:solidFill>
                    <a:schemeClr val="tx1"/>
                  </a:solidFill>
                  <a:hlinkClick r:id="rId3">
                    <a:extLst>
                      <a:ext uri="{A12FA001-AC4F-418D-AE19-62706E023703}">
                        <ahyp:hlinkClr xmlns:ahyp="http://schemas.microsoft.com/office/drawing/2018/hyperlinkcolor" val="tx"/>
                      </a:ext>
                    </a:extLst>
                  </a:hlinkClick>
                </a:rPr>
                <a:t>cytiva</a:t>
              </a:r>
              <a:endParaRPr lang="en-US" sz="1000">
                <a:solidFill>
                  <a:schemeClr val="tx1"/>
                </a:solidFill>
              </a:endParaRPr>
            </a:p>
          </p:txBody>
        </p:sp>
      </p:grpSp>
      <p:grpSp>
        <p:nvGrpSpPr>
          <p:cNvPr id="28" name="LinkedIn">
            <a:extLst>
              <a:ext uri="{FF2B5EF4-FFF2-40B4-BE49-F238E27FC236}">
                <a16:creationId xmlns:a16="http://schemas.microsoft.com/office/drawing/2014/main" id="{DB6D0DE0-A9FC-A44F-ACFA-33DE08DF5226}"/>
              </a:ext>
            </a:extLst>
          </p:cNvPr>
          <p:cNvGrpSpPr/>
          <p:nvPr userDrawn="1"/>
        </p:nvGrpSpPr>
        <p:grpSpPr bwMode="black">
          <a:xfrm>
            <a:off x="9546336" y="957776"/>
            <a:ext cx="2100234" cy="274320"/>
            <a:chOff x="9546643" y="822960"/>
            <a:chExt cx="2100234" cy="274320"/>
          </a:xfrm>
        </p:grpSpPr>
        <p:sp>
          <p:nvSpPr>
            <p:cNvPr id="29" name="Icon">
              <a:extLst>
                <a:ext uri="{FF2B5EF4-FFF2-40B4-BE49-F238E27FC236}">
                  <a16:creationId xmlns:a16="http://schemas.microsoft.com/office/drawing/2014/main" id="{5C1DD35A-670A-F246-B6CD-925DFC77F6E3}"/>
                </a:ext>
                <a:ext uri="{C183D7F6-B498-43B3-948B-1728B52AA6E4}">
                  <adec:decorative xmlns:adec="http://schemas.microsoft.com/office/drawing/2017/decorative" val="1"/>
                </a:ext>
              </a:extLst>
            </p:cNvPr>
            <p:cNvSpPr>
              <a:spLocks noChangeAspect="1" noEditPoints="1"/>
            </p:cNvSpPr>
            <p:nvPr userDrawn="1"/>
          </p:nvSpPr>
          <p:spPr bwMode="black">
            <a:xfrm>
              <a:off x="9546643" y="868680"/>
              <a:ext cx="182267" cy="182880"/>
            </a:xfrm>
            <a:custGeom>
              <a:avLst/>
              <a:gdLst>
                <a:gd name="T0" fmla="*/ 2840 w 3333"/>
                <a:gd name="T1" fmla="*/ 2840 h 3333"/>
                <a:gd name="T2" fmla="*/ 2840 w 3333"/>
                <a:gd name="T3" fmla="*/ 2840 h 3333"/>
                <a:gd name="T4" fmla="*/ 2346 w 3333"/>
                <a:gd name="T5" fmla="*/ 2840 h 3333"/>
                <a:gd name="T6" fmla="*/ 2346 w 3333"/>
                <a:gd name="T7" fmla="*/ 2066 h 3333"/>
                <a:gd name="T8" fmla="*/ 2089 w 3333"/>
                <a:gd name="T9" fmla="*/ 1644 h 3333"/>
                <a:gd name="T10" fmla="*/ 1793 w 3333"/>
                <a:gd name="T11" fmla="*/ 2053 h 3333"/>
                <a:gd name="T12" fmla="*/ 1793 w 3333"/>
                <a:gd name="T13" fmla="*/ 2840 h 3333"/>
                <a:gd name="T14" fmla="*/ 1298 w 3333"/>
                <a:gd name="T15" fmla="*/ 2840 h 3333"/>
                <a:gd name="T16" fmla="*/ 1298 w 3333"/>
                <a:gd name="T17" fmla="*/ 1249 h 3333"/>
                <a:gd name="T18" fmla="*/ 1773 w 3333"/>
                <a:gd name="T19" fmla="*/ 1249 h 3333"/>
                <a:gd name="T20" fmla="*/ 1773 w 3333"/>
                <a:gd name="T21" fmla="*/ 1466 h 3333"/>
                <a:gd name="T22" fmla="*/ 1779 w 3333"/>
                <a:gd name="T23" fmla="*/ 1466 h 3333"/>
                <a:gd name="T24" fmla="*/ 2247 w 3333"/>
                <a:gd name="T25" fmla="*/ 1209 h 3333"/>
                <a:gd name="T26" fmla="*/ 2840 w 3333"/>
                <a:gd name="T27" fmla="*/ 1967 h 3333"/>
                <a:gd name="T28" fmla="*/ 2840 w 3333"/>
                <a:gd name="T29" fmla="*/ 2840 h 3333"/>
                <a:gd name="T30" fmla="*/ 741 w 3333"/>
                <a:gd name="T31" fmla="*/ 1031 h 3333"/>
                <a:gd name="T32" fmla="*/ 741 w 3333"/>
                <a:gd name="T33" fmla="*/ 1031 h 3333"/>
                <a:gd name="T34" fmla="*/ 455 w 3333"/>
                <a:gd name="T35" fmla="*/ 745 h 3333"/>
                <a:gd name="T36" fmla="*/ 741 w 3333"/>
                <a:gd name="T37" fmla="*/ 458 h 3333"/>
                <a:gd name="T38" fmla="*/ 1028 w 3333"/>
                <a:gd name="T39" fmla="*/ 745 h 3333"/>
                <a:gd name="T40" fmla="*/ 741 w 3333"/>
                <a:gd name="T41" fmla="*/ 1031 h 3333"/>
                <a:gd name="T42" fmla="*/ 494 w 3333"/>
                <a:gd name="T43" fmla="*/ 1249 h 3333"/>
                <a:gd name="T44" fmla="*/ 494 w 3333"/>
                <a:gd name="T45" fmla="*/ 1249 h 3333"/>
                <a:gd name="T46" fmla="*/ 988 w 3333"/>
                <a:gd name="T47" fmla="*/ 1249 h 3333"/>
                <a:gd name="T48" fmla="*/ 988 w 3333"/>
                <a:gd name="T49" fmla="*/ 2840 h 3333"/>
                <a:gd name="T50" fmla="*/ 494 w 3333"/>
                <a:gd name="T51" fmla="*/ 2840 h 3333"/>
                <a:gd name="T52" fmla="*/ 494 w 3333"/>
                <a:gd name="T53" fmla="*/ 1249 h 3333"/>
                <a:gd name="T54" fmla="*/ 3086 w 3333"/>
                <a:gd name="T55" fmla="*/ 0 h 3333"/>
                <a:gd name="T56" fmla="*/ 3086 w 3333"/>
                <a:gd name="T57" fmla="*/ 0 h 3333"/>
                <a:gd name="T58" fmla="*/ 246 w 3333"/>
                <a:gd name="T59" fmla="*/ 0 h 3333"/>
                <a:gd name="T60" fmla="*/ 0 w 3333"/>
                <a:gd name="T61" fmla="*/ 239 h 3333"/>
                <a:gd name="T62" fmla="*/ 0 w 3333"/>
                <a:gd name="T63" fmla="*/ 3092 h 3333"/>
                <a:gd name="T64" fmla="*/ 246 w 3333"/>
                <a:gd name="T65" fmla="*/ 3333 h 3333"/>
                <a:gd name="T66" fmla="*/ 3086 w 3333"/>
                <a:gd name="T67" fmla="*/ 3333 h 3333"/>
                <a:gd name="T68" fmla="*/ 3333 w 3333"/>
                <a:gd name="T69" fmla="*/ 3092 h 3333"/>
                <a:gd name="T70" fmla="*/ 3333 w 3333"/>
                <a:gd name="T71" fmla="*/ 239 h 3333"/>
                <a:gd name="T72" fmla="*/ 3086 w 3333"/>
                <a:gd name="T73" fmla="*/ 0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33" h="3333">
                  <a:moveTo>
                    <a:pt x="2840" y="2840"/>
                  </a:moveTo>
                  <a:lnTo>
                    <a:pt x="2840" y="2840"/>
                  </a:lnTo>
                  <a:lnTo>
                    <a:pt x="2346" y="2840"/>
                  </a:lnTo>
                  <a:lnTo>
                    <a:pt x="2346" y="2066"/>
                  </a:lnTo>
                  <a:cubicBezTo>
                    <a:pt x="2346" y="1882"/>
                    <a:pt x="2342" y="1644"/>
                    <a:pt x="2089" y="1644"/>
                  </a:cubicBezTo>
                  <a:cubicBezTo>
                    <a:pt x="1832" y="1644"/>
                    <a:pt x="1793" y="1845"/>
                    <a:pt x="1793" y="2053"/>
                  </a:cubicBezTo>
                  <a:lnTo>
                    <a:pt x="1793" y="2840"/>
                  </a:lnTo>
                  <a:lnTo>
                    <a:pt x="1298" y="2840"/>
                  </a:lnTo>
                  <a:lnTo>
                    <a:pt x="1298" y="1249"/>
                  </a:lnTo>
                  <a:lnTo>
                    <a:pt x="1773" y="1249"/>
                  </a:lnTo>
                  <a:lnTo>
                    <a:pt x="1773" y="1466"/>
                  </a:lnTo>
                  <a:lnTo>
                    <a:pt x="1779" y="1466"/>
                  </a:lnTo>
                  <a:cubicBezTo>
                    <a:pt x="1845" y="1341"/>
                    <a:pt x="2007" y="1209"/>
                    <a:pt x="2247" y="1209"/>
                  </a:cubicBezTo>
                  <a:cubicBezTo>
                    <a:pt x="2747" y="1209"/>
                    <a:pt x="2840" y="1539"/>
                    <a:pt x="2840" y="1967"/>
                  </a:cubicBezTo>
                  <a:lnTo>
                    <a:pt x="2840" y="2840"/>
                  </a:lnTo>
                  <a:close/>
                  <a:moveTo>
                    <a:pt x="741" y="1031"/>
                  </a:moveTo>
                  <a:lnTo>
                    <a:pt x="741" y="1031"/>
                  </a:lnTo>
                  <a:cubicBezTo>
                    <a:pt x="583" y="1031"/>
                    <a:pt x="455" y="903"/>
                    <a:pt x="455" y="745"/>
                  </a:cubicBezTo>
                  <a:cubicBezTo>
                    <a:pt x="455" y="587"/>
                    <a:pt x="583" y="458"/>
                    <a:pt x="741" y="458"/>
                  </a:cubicBezTo>
                  <a:cubicBezTo>
                    <a:pt x="899" y="458"/>
                    <a:pt x="1028" y="587"/>
                    <a:pt x="1028" y="745"/>
                  </a:cubicBezTo>
                  <a:cubicBezTo>
                    <a:pt x="1028" y="903"/>
                    <a:pt x="899" y="1031"/>
                    <a:pt x="741" y="1031"/>
                  </a:cubicBezTo>
                  <a:close/>
                  <a:moveTo>
                    <a:pt x="494" y="1249"/>
                  </a:moveTo>
                  <a:lnTo>
                    <a:pt x="494" y="1249"/>
                  </a:lnTo>
                  <a:lnTo>
                    <a:pt x="988" y="1249"/>
                  </a:lnTo>
                  <a:lnTo>
                    <a:pt x="988" y="2840"/>
                  </a:lnTo>
                  <a:lnTo>
                    <a:pt x="494" y="2840"/>
                  </a:lnTo>
                  <a:lnTo>
                    <a:pt x="494" y="1249"/>
                  </a:lnTo>
                  <a:close/>
                  <a:moveTo>
                    <a:pt x="3086" y="0"/>
                  </a:moveTo>
                  <a:lnTo>
                    <a:pt x="3086" y="0"/>
                  </a:lnTo>
                  <a:lnTo>
                    <a:pt x="246" y="0"/>
                  </a:lnTo>
                  <a:cubicBezTo>
                    <a:pt x="110" y="0"/>
                    <a:pt x="0" y="107"/>
                    <a:pt x="0" y="239"/>
                  </a:cubicBezTo>
                  <a:lnTo>
                    <a:pt x="0" y="3092"/>
                  </a:lnTo>
                  <a:cubicBezTo>
                    <a:pt x="0" y="3225"/>
                    <a:pt x="110" y="3333"/>
                    <a:pt x="246" y="3333"/>
                  </a:cubicBezTo>
                  <a:lnTo>
                    <a:pt x="3086" y="3333"/>
                  </a:lnTo>
                  <a:cubicBezTo>
                    <a:pt x="3222" y="3333"/>
                    <a:pt x="3333" y="3225"/>
                    <a:pt x="3333" y="3092"/>
                  </a:cubicBezTo>
                  <a:lnTo>
                    <a:pt x="3333" y="239"/>
                  </a:lnTo>
                  <a:cubicBezTo>
                    <a:pt x="3333" y="107"/>
                    <a:pt x="3222" y="0"/>
                    <a:pt x="3086" y="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URL">
              <a:extLst>
                <a:ext uri="{FF2B5EF4-FFF2-40B4-BE49-F238E27FC236}">
                  <a16:creationId xmlns:a16="http://schemas.microsoft.com/office/drawing/2014/main" id="{A869D3D3-0EEA-334E-AE3A-0E18F4B4F280}"/>
                </a:ext>
              </a:extLst>
            </p:cNvPr>
            <p:cNvSpPr txBox="1"/>
            <p:nvPr userDrawn="1"/>
          </p:nvSpPr>
          <p:spPr bwMode="black">
            <a:xfrm>
              <a:off x="9818077" y="822960"/>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a:solidFill>
                    <a:schemeClr val="tx1"/>
                  </a:solidFill>
                  <a:hlinkClick r:id="rId4">
                    <a:extLst>
                      <a:ext uri="{A12FA001-AC4F-418D-AE19-62706E023703}">
                        <ahyp:hlinkClr xmlns:ahyp="http://schemas.microsoft.com/office/drawing/2018/hyperlinkcolor" val="tx"/>
                      </a:ext>
                    </a:extLst>
                  </a:hlinkClick>
                </a:rPr>
                <a:t>linkedin.com/company/</a:t>
              </a:r>
              <a:r>
                <a:rPr lang="en-US" sz="1000" err="1">
                  <a:solidFill>
                    <a:schemeClr val="tx1"/>
                  </a:solidFill>
                  <a:hlinkClick r:id="rId4">
                    <a:extLst>
                      <a:ext uri="{A12FA001-AC4F-418D-AE19-62706E023703}">
                        <ahyp:hlinkClr xmlns:ahyp="http://schemas.microsoft.com/office/drawing/2018/hyperlinkcolor" val="tx"/>
                      </a:ext>
                    </a:extLst>
                  </a:hlinkClick>
                </a:rPr>
                <a:t>cytiva</a:t>
              </a:r>
              <a:endParaRPr lang="en-US" sz="1000">
                <a:solidFill>
                  <a:schemeClr val="tx1"/>
                </a:solidFill>
              </a:endParaRPr>
            </a:p>
          </p:txBody>
        </p:sp>
      </p:grpSp>
      <p:grpSp>
        <p:nvGrpSpPr>
          <p:cNvPr id="31" name="Instagram">
            <a:extLst>
              <a:ext uri="{FF2B5EF4-FFF2-40B4-BE49-F238E27FC236}">
                <a16:creationId xmlns:a16="http://schemas.microsoft.com/office/drawing/2014/main" id="{D3BB2383-40F9-3B44-978D-B3842333BB31}"/>
              </a:ext>
            </a:extLst>
          </p:cNvPr>
          <p:cNvGrpSpPr/>
          <p:nvPr userDrawn="1"/>
        </p:nvGrpSpPr>
        <p:grpSpPr bwMode="black">
          <a:xfrm>
            <a:off x="9546336" y="1232096"/>
            <a:ext cx="2100234" cy="274320"/>
            <a:chOff x="9546643" y="1097280"/>
            <a:chExt cx="2100234" cy="274320"/>
          </a:xfrm>
        </p:grpSpPr>
        <p:sp>
          <p:nvSpPr>
            <p:cNvPr id="32" name="Icon">
              <a:extLst>
                <a:ext uri="{FF2B5EF4-FFF2-40B4-BE49-F238E27FC236}">
                  <a16:creationId xmlns:a16="http://schemas.microsoft.com/office/drawing/2014/main" id="{E239F193-F99E-694C-B405-403FBC525815}"/>
                </a:ext>
                <a:ext uri="{C183D7F6-B498-43B3-948B-1728B52AA6E4}">
                  <adec:decorative xmlns:adec="http://schemas.microsoft.com/office/drawing/2017/decorative" val="1"/>
                </a:ext>
              </a:extLst>
            </p:cNvPr>
            <p:cNvSpPr>
              <a:spLocks noChangeAspect="1" noEditPoints="1"/>
            </p:cNvSpPr>
            <p:nvPr userDrawn="1"/>
          </p:nvSpPr>
          <p:spPr bwMode="black">
            <a:xfrm>
              <a:off x="9546643" y="1143000"/>
              <a:ext cx="182267" cy="182880"/>
            </a:xfrm>
            <a:custGeom>
              <a:avLst/>
              <a:gdLst>
                <a:gd name="T0" fmla="*/ 2556 w 3333"/>
                <a:gd name="T1" fmla="*/ 576 h 3333"/>
                <a:gd name="T2" fmla="*/ 2556 w 3333"/>
                <a:gd name="T3" fmla="*/ 976 h 3333"/>
                <a:gd name="T4" fmla="*/ 2556 w 3333"/>
                <a:gd name="T5" fmla="*/ 576 h 3333"/>
                <a:gd name="T6" fmla="*/ 1667 w 3333"/>
                <a:gd name="T7" fmla="*/ 2221 h 3333"/>
                <a:gd name="T8" fmla="*/ 1667 w 3333"/>
                <a:gd name="T9" fmla="*/ 1110 h 3333"/>
                <a:gd name="T10" fmla="*/ 1667 w 3333"/>
                <a:gd name="T11" fmla="*/ 2221 h 3333"/>
                <a:gd name="T12" fmla="*/ 1667 w 3333"/>
                <a:gd name="T13" fmla="*/ 810 h 3333"/>
                <a:gd name="T14" fmla="*/ 1667 w 3333"/>
                <a:gd name="T15" fmla="*/ 2522 h 3333"/>
                <a:gd name="T16" fmla="*/ 1667 w 3333"/>
                <a:gd name="T17" fmla="*/ 810 h 3333"/>
                <a:gd name="T18" fmla="*/ 1667 w 3333"/>
                <a:gd name="T19" fmla="*/ 0 h 3333"/>
                <a:gd name="T20" fmla="*/ 575 w 3333"/>
                <a:gd name="T21" fmla="*/ 87 h 3333"/>
                <a:gd name="T22" fmla="*/ 87 w 3333"/>
                <a:gd name="T23" fmla="*/ 574 h 3333"/>
                <a:gd name="T24" fmla="*/ 0 w 3333"/>
                <a:gd name="T25" fmla="*/ 1666 h 3333"/>
                <a:gd name="T26" fmla="*/ 87 w 3333"/>
                <a:gd name="T27" fmla="*/ 2758 h 3333"/>
                <a:gd name="T28" fmla="*/ 575 w 3333"/>
                <a:gd name="T29" fmla="*/ 3245 h 3333"/>
                <a:gd name="T30" fmla="*/ 1667 w 3333"/>
                <a:gd name="T31" fmla="*/ 3333 h 3333"/>
                <a:gd name="T32" fmla="*/ 2758 w 3333"/>
                <a:gd name="T33" fmla="*/ 3245 h 3333"/>
                <a:gd name="T34" fmla="*/ 3246 w 3333"/>
                <a:gd name="T35" fmla="*/ 2758 h 3333"/>
                <a:gd name="T36" fmla="*/ 3333 w 3333"/>
                <a:gd name="T37" fmla="*/ 1666 h 3333"/>
                <a:gd name="T38" fmla="*/ 3246 w 3333"/>
                <a:gd name="T39" fmla="*/ 574 h 3333"/>
                <a:gd name="T40" fmla="*/ 2758 w 3333"/>
                <a:gd name="T41" fmla="*/ 87 h 3333"/>
                <a:gd name="T42" fmla="*/ 1667 w 3333"/>
                <a:gd name="T43" fmla="*/ 0 h 3333"/>
                <a:gd name="T44" fmla="*/ 1667 w 3333"/>
                <a:gd name="T45" fmla="*/ 299 h 3333"/>
                <a:gd name="T46" fmla="*/ 2650 w 3333"/>
                <a:gd name="T47" fmla="*/ 367 h 3333"/>
                <a:gd name="T48" fmla="*/ 2966 w 3333"/>
                <a:gd name="T49" fmla="*/ 683 h 3333"/>
                <a:gd name="T50" fmla="*/ 3033 w 3333"/>
                <a:gd name="T51" fmla="*/ 1666 h 3333"/>
                <a:gd name="T52" fmla="*/ 2966 w 3333"/>
                <a:gd name="T53" fmla="*/ 2649 h 3333"/>
                <a:gd name="T54" fmla="*/ 2650 w 3333"/>
                <a:gd name="T55" fmla="*/ 2965 h 3333"/>
                <a:gd name="T56" fmla="*/ 1667 w 3333"/>
                <a:gd name="T57" fmla="*/ 3032 h 3333"/>
                <a:gd name="T58" fmla="*/ 684 w 3333"/>
                <a:gd name="T59" fmla="*/ 2965 h 3333"/>
                <a:gd name="T60" fmla="*/ 367 w 3333"/>
                <a:gd name="T61" fmla="*/ 2649 h 3333"/>
                <a:gd name="T62" fmla="*/ 300 w 3333"/>
                <a:gd name="T63" fmla="*/ 1666 h 3333"/>
                <a:gd name="T64" fmla="*/ 367 w 3333"/>
                <a:gd name="T65" fmla="*/ 683 h 3333"/>
                <a:gd name="T66" fmla="*/ 684 w 3333"/>
                <a:gd name="T67" fmla="*/ 367 h 3333"/>
                <a:gd name="T68" fmla="*/ 1667 w 3333"/>
                <a:gd name="T69" fmla="*/ 299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33" h="3333">
                  <a:moveTo>
                    <a:pt x="2556" y="576"/>
                  </a:moveTo>
                  <a:lnTo>
                    <a:pt x="2556" y="576"/>
                  </a:lnTo>
                  <a:cubicBezTo>
                    <a:pt x="2446" y="576"/>
                    <a:pt x="2356" y="666"/>
                    <a:pt x="2356" y="776"/>
                  </a:cubicBezTo>
                  <a:cubicBezTo>
                    <a:pt x="2356" y="887"/>
                    <a:pt x="2446" y="976"/>
                    <a:pt x="2556" y="976"/>
                  </a:cubicBezTo>
                  <a:cubicBezTo>
                    <a:pt x="2667" y="976"/>
                    <a:pt x="2756" y="887"/>
                    <a:pt x="2756" y="776"/>
                  </a:cubicBezTo>
                  <a:cubicBezTo>
                    <a:pt x="2756" y="666"/>
                    <a:pt x="2667" y="576"/>
                    <a:pt x="2556" y="576"/>
                  </a:cubicBezTo>
                  <a:close/>
                  <a:moveTo>
                    <a:pt x="1667" y="2221"/>
                  </a:moveTo>
                  <a:lnTo>
                    <a:pt x="1667" y="2221"/>
                  </a:lnTo>
                  <a:cubicBezTo>
                    <a:pt x="1360" y="2221"/>
                    <a:pt x="1111" y="1973"/>
                    <a:pt x="1111" y="1666"/>
                  </a:cubicBezTo>
                  <a:cubicBezTo>
                    <a:pt x="1111" y="1359"/>
                    <a:pt x="1360" y="1110"/>
                    <a:pt x="1667" y="1110"/>
                  </a:cubicBezTo>
                  <a:cubicBezTo>
                    <a:pt x="1973" y="1110"/>
                    <a:pt x="2222" y="1359"/>
                    <a:pt x="2222" y="1666"/>
                  </a:cubicBezTo>
                  <a:cubicBezTo>
                    <a:pt x="2222" y="1973"/>
                    <a:pt x="1973" y="2221"/>
                    <a:pt x="1667" y="2221"/>
                  </a:cubicBezTo>
                  <a:close/>
                  <a:moveTo>
                    <a:pt x="1667" y="810"/>
                  </a:moveTo>
                  <a:lnTo>
                    <a:pt x="1667" y="810"/>
                  </a:lnTo>
                  <a:cubicBezTo>
                    <a:pt x="1194" y="810"/>
                    <a:pt x="811" y="1193"/>
                    <a:pt x="811" y="1666"/>
                  </a:cubicBezTo>
                  <a:cubicBezTo>
                    <a:pt x="811" y="2139"/>
                    <a:pt x="1194" y="2522"/>
                    <a:pt x="1667" y="2522"/>
                  </a:cubicBezTo>
                  <a:cubicBezTo>
                    <a:pt x="2139" y="2522"/>
                    <a:pt x="2522" y="2139"/>
                    <a:pt x="2522" y="1666"/>
                  </a:cubicBezTo>
                  <a:cubicBezTo>
                    <a:pt x="2522" y="1193"/>
                    <a:pt x="2139" y="810"/>
                    <a:pt x="1667" y="810"/>
                  </a:cubicBezTo>
                  <a:close/>
                  <a:moveTo>
                    <a:pt x="1667" y="0"/>
                  </a:moveTo>
                  <a:lnTo>
                    <a:pt x="1667" y="0"/>
                  </a:lnTo>
                  <a:cubicBezTo>
                    <a:pt x="1214" y="0"/>
                    <a:pt x="1157" y="2"/>
                    <a:pt x="979" y="9"/>
                  </a:cubicBezTo>
                  <a:cubicBezTo>
                    <a:pt x="802" y="17"/>
                    <a:pt x="681" y="45"/>
                    <a:pt x="575" y="87"/>
                  </a:cubicBezTo>
                  <a:cubicBezTo>
                    <a:pt x="465" y="129"/>
                    <a:pt x="372" y="186"/>
                    <a:pt x="280" y="279"/>
                  </a:cubicBezTo>
                  <a:cubicBezTo>
                    <a:pt x="187" y="372"/>
                    <a:pt x="130" y="465"/>
                    <a:pt x="87" y="574"/>
                  </a:cubicBezTo>
                  <a:cubicBezTo>
                    <a:pt x="46" y="680"/>
                    <a:pt x="18" y="801"/>
                    <a:pt x="10" y="979"/>
                  </a:cubicBezTo>
                  <a:cubicBezTo>
                    <a:pt x="2" y="1156"/>
                    <a:pt x="0" y="1213"/>
                    <a:pt x="0" y="1666"/>
                  </a:cubicBezTo>
                  <a:cubicBezTo>
                    <a:pt x="0" y="2118"/>
                    <a:pt x="2" y="2175"/>
                    <a:pt x="10" y="2353"/>
                  </a:cubicBezTo>
                  <a:cubicBezTo>
                    <a:pt x="18" y="2530"/>
                    <a:pt x="46" y="2652"/>
                    <a:pt x="87" y="2758"/>
                  </a:cubicBezTo>
                  <a:cubicBezTo>
                    <a:pt x="130" y="2867"/>
                    <a:pt x="187" y="2960"/>
                    <a:pt x="280" y="3053"/>
                  </a:cubicBezTo>
                  <a:cubicBezTo>
                    <a:pt x="372" y="3145"/>
                    <a:pt x="465" y="3202"/>
                    <a:pt x="575" y="3245"/>
                  </a:cubicBezTo>
                  <a:cubicBezTo>
                    <a:pt x="681" y="3286"/>
                    <a:pt x="802" y="3314"/>
                    <a:pt x="979" y="3322"/>
                  </a:cubicBezTo>
                  <a:cubicBezTo>
                    <a:pt x="1157" y="3331"/>
                    <a:pt x="1214" y="3333"/>
                    <a:pt x="1667" y="3333"/>
                  </a:cubicBezTo>
                  <a:cubicBezTo>
                    <a:pt x="2119" y="3333"/>
                    <a:pt x="2176" y="3331"/>
                    <a:pt x="2354" y="3322"/>
                  </a:cubicBezTo>
                  <a:cubicBezTo>
                    <a:pt x="2531" y="3314"/>
                    <a:pt x="2652" y="3286"/>
                    <a:pt x="2758" y="3245"/>
                  </a:cubicBezTo>
                  <a:cubicBezTo>
                    <a:pt x="2868" y="3202"/>
                    <a:pt x="2961" y="3145"/>
                    <a:pt x="3054" y="3053"/>
                  </a:cubicBezTo>
                  <a:cubicBezTo>
                    <a:pt x="3146" y="2960"/>
                    <a:pt x="3203" y="2867"/>
                    <a:pt x="3246" y="2758"/>
                  </a:cubicBezTo>
                  <a:cubicBezTo>
                    <a:pt x="3287" y="2652"/>
                    <a:pt x="3315" y="2530"/>
                    <a:pt x="3323" y="2353"/>
                  </a:cubicBezTo>
                  <a:cubicBezTo>
                    <a:pt x="3331" y="2175"/>
                    <a:pt x="3333" y="2118"/>
                    <a:pt x="3333" y="1666"/>
                  </a:cubicBezTo>
                  <a:cubicBezTo>
                    <a:pt x="3333" y="1213"/>
                    <a:pt x="3331" y="1156"/>
                    <a:pt x="3323" y="979"/>
                  </a:cubicBezTo>
                  <a:cubicBezTo>
                    <a:pt x="3315" y="801"/>
                    <a:pt x="3287" y="680"/>
                    <a:pt x="3246" y="574"/>
                  </a:cubicBezTo>
                  <a:cubicBezTo>
                    <a:pt x="3203" y="465"/>
                    <a:pt x="3146" y="372"/>
                    <a:pt x="3054" y="279"/>
                  </a:cubicBezTo>
                  <a:cubicBezTo>
                    <a:pt x="2961" y="186"/>
                    <a:pt x="2868" y="129"/>
                    <a:pt x="2758" y="87"/>
                  </a:cubicBezTo>
                  <a:cubicBezTo>
                    <a:pt x="2652" y="45"/>
                    <a:pt x="2531" y="17"/>
                    <a:pt x="2354" y="9"/>
                  </a:cubicBezTo>
                  <a:cubicBezTo>
                    <a:pt x="2176" y="2"/>
                    <a:pt x="2119" y="0"/>
                    <a:pt x="1667" y="0"/>
                  </a:cubicBezTo>
                  <a:close/>
                  <a:moveTo>
                    <a:pt x="1667" y="299"/>
                  </a:moveTo>
                  <a:lnTo>
                    <a:pt x="1667" y="299"/>
                  </a:lnTo>
                  <a:cubicBezTo>
                    <a:pt x="2112" y="299"/>
                    <a:pt x="2164" y="301"/>
                    <a:pt x="2340" y="309"/>
                  </a:cubicBezTo>
                  <a:cubicBezTo>
                    <a:pt x="2503" y="317"/>
                    <a:pt x="2591" y="344"/>
                    <a:pt x="2650" y="367"/>
                  </a:cubicBezTo>
                  <a:cubicBezTo>
                    <a:pt x="2727" y="397"/>
                    <a:pt x="2783" y="433"/>
                    <a:pt x="2841" y="491"/>
                  </a:cubicBezTo>
                  <a:cubicBezTo>
                    <a:pt x="2900" y="550"/>
                    <a:pt x="2936" y="605"/>
                    <a:pt x="2966" y="683"/>
                  </a:cubicBezTo>
                  <a:cubicBezTo>
                    <a:pt x="2989" y="742"/>
                    <a:pt x="3016" y="830"/>
                    <a:pt x="3023" y="992"/>
                  </a:cubicBezTo>
                  <a:cubicBezTo>
                    <a:pt x="3031" y="1168"/>
                    <a:pt x="3033" y="1221"/>
                    <a:pt x="3033" y="1666"/>
                  </a:cubicBezTo>
                  <a:cubicBezTo>
                    <a:pt x="3033" y="2111"/>
                    <a:pt x="3031" y="2164"/>
                    <a:pt x="3023" y="2339"/>
                  </a:cubicBezTo>
                  <a:cubicBezTo>
                    <a:pt x="3016" y="2502"/>
                    <a:pt x="2989" y="2590"/>
                    <a:pt x="2966" y="2649"/>
                  </a:cubicBezTo>
                  <a:cubicBezTo>
                    <a:pt x="2936" y="2727"/>
                    <a:pt x="2900" y="2782"/>
                    <a:pt x="2841" y="2840"/>
                  </a:cubicBezTo>
                  <a:cubicBezTo>
                    <a:pt x="2783" y="2899"/>
                    <a:pt x="2727" y="2935"/>
                    <a:pt x="2650" y="2965"/>
                  </a:cubicBezTo>
                  <a:cubicBezTo>
                    <a:pt x="2591" y="2988"/>
                    <a:pt x="2503" y="3015"/>
                    <a:pt x="2340" y="3022"/>
                  </a:cubicBezTo>
                  <a:cubicBezTo>
                    <a:pt x="2164" y="3031"/>
                    <a:pt x="2112" y="3032"/>
                    <a:pt x="1667" y="3032"/>
                  </a:cubicBezTo>
                  <a:cubicBezTo>
                    <a:pt x="1222" y="3032"/>
                    <a:pt x="1169" y="3031"/>
                    <a:pt x="993" y="3022"/>
                  </a:cubicBezTo>
                  <a:cubicBezTo>
                    <a:pt x="831" y="3015"/>
                    <a:pt x="742" y="2988"/>
                    <a:pt x="684" y="2965"/>
                  </a:cubicBezTo>
                  <a:cubicBezTo>
                    <a:pt x="606" y="2935"/>
                    <a:pt x="550" y="2899"/>
                    <a:pt x="492" y="2840"/>
                  </a:cubicBezTo>
                  <a:cubicBezTo>
                    <a:pt x="434" y="2782"/>
                    <a:pt x="398" y="2727"/>
                    <a:pt x="367" y="2649"/>
                  </a:cubicBezTo>
                  <a:cubicBezTo>
                    <a:pt x="345" y="2590"/>
                    <a:pt x="317" y="2502"/>
                    <a:pt x="310" y="2339"/>
                  </a:cubicBezTo>
                  <a:cubicBezTo>
                    <a:pt x="302" y="2164"/>
                    <a:pt x="300" y="2111"/>
                    <a:pt x="300" y="1666"/>
                  </a:cubicBezTo>
                  <a:cubicBezTo>
                    <a:pt x="300" y="1221"/>
                    <a:pt x="302" y="1168"/>
                    <a:pt x="310" y="992"/>
                  </a:cubicBezTo>
                  <a:cubicBezTo>
                    <a:pt x="317" y="830"/>
                    <a:pt x="345" y="742"/>
                    <a:pt x="367" y="683"/>
                  </a:cubicBezTo>
                  <a:cubicBezTo>
                    <a:pt x="398" y="605"/>
                    <a:pt x="434" y="550"/>
                    <a:pt x="492" y="491"/>
                  </a:cubicBezTo>
                  <a:cubicBezTo>
                    <a:pt x="550" y="433"/>
                    <a:pt x="606" y="397"/>
                    <a:pt x="684" y="367"/>
                  </a:cubicBezTo>
                  <a:cubicBezTo>
                    <a:pt x="742" y="344"/>
                    <a:pt x="831" y="317"/>
                    <a:pt x="993" y="309"/>
                  </a:cubicBezTo>
                  <a:cubicBezTo>
                    <a:pt x="1169" y="301"/>
                    <a:pt x="1222" y="299"/>
                    <a:pt x="1667" y="299"/>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URL">
              <a:extLst>
                <a:ext uri="{FF2B5EF4-FFF2-40B4-BE49-F238E27FC236}">
                  <a16:creationId xmlns:a16="http://schemas.microsoft.com/office/drawing/2014/main" id="{364FB358-9844-F44B-A487-AC2F41F66327}"/>
                </a:ext>
              </a:extLst>
            </p:cNvPr>
            <p:cNvSpPr txBox="1"/>
            <p:nvPr userDrawn="1"/>
          </p:nvSpPr>
          <p:spPr bwMode="black">
            <a:xfrm>
              <a:off x="9818077" y="1097280"/>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a:solidFill>
                    <a:schemeClr val="tx1"/>
                  </a:solidFill>
                  <a:hlinkClick r:id="rId5">
                    <a:extLst>
                      <a:ext uri="{A12FA001-AC4F-418D-AE19-62706E023703}">
                        <ahyp:hlinkClr xmlns:ahyp="http://schemas.microsoft.com/office/drawing/2018/hyperlinkcolor" val="tx"/>
                      </a:ext>
                    </a:extLst>
                  </a:hlinkClick>
                </a:rPr>
                <a:t>instagram.com/</a:t>
              </a:r>
              <a:r>
                <a:rPr lang="en-US" sz="1000" err="1">
                  <a:solidFill>
                    <a:schemeClr val="tx1"/>
                  </a:solidFill>
                  <a:hlinkClick r:id="rId5">
                    <a:extLst>
                      <a:ext uri="{A12FA001-AC4F-418D-AE19-62706E023703}">
                        <ahyp:hlinkClr xmlns:ahyp="http://schemas.microsoft.com/office/drawing/2018/hyperlinkcolor" val="tx"/>
                      </a:ext>
                    </a:extLst>
                  </a:hlinkClick>
                </a:rPr>
                <a:t>cytiva</a:t>
              </a:r>
              <a:endParaRPr lang="en-US" sz="1000">
                <a:solidFill>
                  <a:schemeClr val="tx1"/>
                </a:solidFill>
              </a:endParaRPr>
            </a:p>
          </p:txBody>
        </p:sp>
      </p:grpSp>
      <p:grpSp>
        <p:nvGrpSpPr>
          <p:cNvPr id="37" name="YouTube">
            <a:extLst>
              <a:ext uri="{FF2B5EF4-FFF2-40B4-BE49-F238E27FC236}">
                <a16:creationId xmlns:a16="http://schemas.microsoft.com/office/drawing/2014/main" id="{59F8DB0C-003C-1C48-AC47-F5F4F8FCB62A}"/>
              </a:ext>
            </a:extLst>
          </p:cNvPr>
          <p:cNvGrpSpPr/>
          <p:nvPr userDrawn="1"/>
        </p:nvGrpSpPr>
        <p:grpSpPr bwMode="black">
          <a:xfrm>
            <a:off x="9546336" y="1513322"/>
            <a:ext cx="2100541" cy="274320"/>
            <a:chOff x="9546336" y="1645920"/>
            <a:chExt cx="2100541" cy="274320"/>
          </a:xfrm>
        </p:grpSpPr>
        <p:sp>
          <p:nvSpPr>
            <p:cNvPr id="38" name="Icon">
              <a:extLst>
                <a:ext uri="{FF2B5EF4-FFF2-40B4-BE49-F238E27FC236}">
                  <a16:creationId xmlns:a16="http://schemas.microsoft.com/office/drawing/2014/main" id="{0739FE2D-20B2-A548-B58F-80CC40337954}"/>
                </a:ext>
                <a:ext uri="{C183D7F6-B498-43B3-948B-1728B52AA6E4}">
                  <adec:decorative xmlns:adec="http://schemas.microsoft.com/office/drawing/2017/decorative" val="1"/>
                </a:ext>
              </a:extLst>
            </p:cNvPr>
            <p:cNvSpPr>
              <a:spLocks noChangeAspect="1" noEditPoints="1"/>
            </p:cNvSpPr>
            <p:nvPr userDrawn="1"/>
          </p:nvSpPr>
          <p:spPr bwMode="black">
            <a:xfrm>
              <a:off x="9546336" y="1718380"/>
              <a:ext cx="182880" cy="129399"/>
            </a:xfrm>
            <a:custGeom>
              <a:avLst/>
              <a:gdLst>
                <a:gd name="T0" fmla="*/ 1325 w 3333"/>
                <a:gd name="T1" fmla="*/ 1669 h 2348"/>
                <a:gd name="T2" fmla="*/ 1325 w 3333"/>
                <a:gd name="T3" fmla="*/ 1669 h 2348"/>
                <a:gd name="T4" fmla="*/ 1325 w 3333"/>
                <a:gd name="T5" fmla="*/ 678 h 2348"/>
                <a:gd name="T6" fmla="*/ 2197 w 3333"/>
                <a:gd name="T7" fmla="*/ 1174 h 2348"/>
                <a:gd name="T8" fmla="*/ 1325 w 3333"/>
                <a:gd name="T9" fmla="*/ 1669 h 2348"/>
                <a:gd name="T10" fmla="*/ 3263 w 3333"/>
                <a:gd name="T11" fmla="*/ 366 h 2348"/>
                <a:gd name="T12" fmla="*/ 3263 w 3333"/>
                <a:gd name="T13" fmla="*/ 366 h 2348"/>
                <a:gd name="T14" fmla="*/ 2969 w 3333"/>
                <a:gd name="T15" fmla="*/ 70 h 2348"/>
                <a:gd name="T16" fmla="*/ 1666 w 3333"/>
                <a:gd name="T17" fmla="*/ 0 h 2348"/>
                <a:gd name="T18" fmla="*/ 364 w 3333"/>
                <a:gd name="T19" fmla="*/ 70 h 2348"/>
                <a:gd name="T20" fmla="*/ 69 w 3333"/>
                <a:gd name="T21" fmla="*/ 366 h 2348"/>
                <a:gd name="T22" fmla="*/ 0 w 3333"/>
                <a:gd name="T23" fmla="*/ 1174 h 2348"/>
                <a:gd name="T24" fmla="*/ 69 w 3333"/>
                <a:gd name="T25" fmla="*/ 1981 h 2348"/>
                <a:gd name="T26" fmla="*/ 364 w 3333"/>
                <a:gd name="T27" fmla="*/ 2278 h 2348"/>
                <a:gd name="T28" fmla="*/ 1666 w 3333"/>
                <a:gd name="T29" fmla="*/ 2348 h 2348"/>
                <a:gd name="T30" fmla="*/ 2969 w 3333"/>
                <a:gd name="T31" fmla="*/ 2278 h 2348"/>
                <a:gd name="T32" fmla="*/ 3263 w 3333"/>
                <a:gd name="T33" fmla="*/ 1981 h 2348"/>
                <a:gd name="T34" fmla="*/ 3333 w 3333"/>
                <a:gd name="T35" fmla="*/ 1174 h 2348"/>
                <a:gd name="T36" fmla="*/ 3263 w 3333"/>
                <a:gd name="T37" fmla="*/ 366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33" h="2348">
                  <a:moveTo>
                    <a:pt x="1325" y="1669"/>
                  </a:moveTo>
                  <a:lnTo>
                    <a:pt x="1325" y="1669"/>
                  </a:lnTo>
                  <a:lnTo>
                    <a:pt x="1325" y="678"/>
                  </a:lnTo>
                  <a:lnTo>
                    <a:pt x="2197" y="1174"/>
                  </a:lnTo>
                  <a:lnTo>
                    <a:pt x="1325" y="1669"/>
                  </a:lnTo>
                  <a:close/>
                  <a:moveTo>
                    <a:pt x="3263" y="366"/>
                  </a:moveTo>
                  <a:lnTo>
                    <a:pt x="3263" y="366"/>
                  </a:lnTo>
                  <a:cubicBezTo>
                    <a:pt x="3225" y="222"/>
                    <a:pt x="3112" y="108"/>
                    <a:pt x="2969" y="70"/>
                  </a:cubicBezTo>
                  <a:cubicBezTo>
                    <a:pt x="2709" y="0"/>
                    <a:pt x="1666" y="0"/>
                    <a:pt x="1666" y="0"/>
                  </a:cubicBezTo>
                  <a:cubicBezTo>
                    <a:pt x="1666" y="0"/>
                    <a:pt x="624" y="0"/>
                    <a:pt x="364" y="70"/>
                  </a:cubicBezTo>
                  <a:cubicBezTo>
                    <a:pt x="221" y="108"/>
                    <a:pt x="108" y="222"/>
                    <a:pt x="69" y="366"/>
                  </a:cubicBezTo>
                  <a:cubicBezTo>
                    <a:pt x="0" y="628"/>
                    <a:pt x="0" y="1174"/>
                    <a:pt x="0" y="1174"/>
                  </a:cubicBezTo>
                  <a:cubicBezTo>
                    <a:pt x="0" y="1174"/>
                    <a:pt x="0" y="1720"/>
                    <a:pt x="69" y="1981"/>
                  </a:cubicBezTo>
                  <a:cubicBezTo>
                    <a:pt x="108" y="2126"/>
                    <a:pt x="221" y="2239"/>
                    <a:pt x="364" y="2278"/>
                  </a:cubicBezTo>
                  <a:cubicBezTo>
                    <a:pt x="624" y="2348"/>
                    <a:pt x="1666" y="2348"/>
                    <a:pt x="1666" y="2348"/>
                  </a:cubicBezTo>
                  <a:cubicBezTo>
                    <a:pt x="1666" y="2348"/>
                    <a:pt x="2709" y="2348"/>
                    <a:pt x="2969" y="2278"/>
                  </a:cubicBezTo>
                  <a:cubicBezTo>
                    <a:pt x="3112" y="2239"/>
                    <a:pt x="3225" y="2126"/>
                    <a:pt x="3263" y="1981"/>
                  </a:cubicBezTo>
                  <a:cubicBezTo>
                    <a:pt x="3333" y="1720"/>
                    <a:pt x="3333" y="1174"/>
                    <a:pt x="3333" y="1174"/>
                  </a:cubicBezTo>
                  <a:cubicBezTo>
                    <a:pt x="3333" y="1174"/>
                    <a:pt x="3333" y="628"/>
                    <a:pt x="3263" y="366"/>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URL">
              <a:extLst>
                <a:ext uri="{FF2B5EF4-FFF2-40B4-BE49-F238E27FC236}">
                  <a16:creationId xmlns:a16="http://schemas.microsoft.com/office/drawing/2014/main" id="{41CF215D-E258-5347-B7F4-82EFB2E85261}"/>
                </a:ext>
              </a:extLst>
            </p:cNvPr>
            <p:cNvSpPr txBox="1"/>
            <p:nvPr userDrawn="1"/>
          </p:nvSpPr>
          <p:spPr bwMode="black">
            <a:xfrm>
              <a:off x="9818077" y="1645920"/>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a:solidFill>
                    <a:schemeClr val="tx1"/>
                  </a:solidFill>
                  <a:hlinkClick r:id="rId6">
                    <a:extLst>
                      <a:ext uri="{A12FA001-AC4F-418D-AE19-62706E023703}">
                        <ahyp:hlinkClr xmlns:ahyp="http://schemas.microsoft.com/office/drawing/2018/hyperlinkcolor" val="tx"/>
                      </a:ext>
                    </a:extLst>
                  </a:hlinkClick>
                </a:rPr>
                <a:t>youtube.com/c/</a:t>
              </a:r>
              <a:r>
                <a:rPr lang="en-US" sz="1000" err="1">
                  <a:solidFill>
                    <a:schemeClr val="tx1"/>
                  </a:solidFill>
                  <a:hlinkClick r:id="rId6">
                    <a:extLst>
                      <a:ext uri="{A12FA001-AC4F-418D-AE19-62706E023703}">
                        <ahyp:hlinkClr xmlns:ahyp="http://schemas.microsoft.com/office/drawing/2018/hyperlinkcolor" val="tx"/>
                      </a:ext>
                    </a:extLst>
                  </a:hlinkClick>
                </a:rPr>
                <a:t>cytiva</a:t>
              </a:r>
              <a:endParaRPr lang="en-US" sz="1000">
                <a:solidFill>
                  <a:schemeClr val="tx1"/>
                </a:solidFill>
              </a:endParaRPr>
            </a:p>
          </p:txBody>
        </p:sp>
      </p:grpSp>
    </p:spTree>
    <p:extLst>
      <p:ext uri="{BB962C8B-B14F-4D97-AF65-F5344CB8AC3E}">
        <p14:creationId xmlns:p14="http://schemas.microsoft.com/office/powerpoint/2010/main" val="27711402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56">
          <p15:clr>
            <a:srgbClr val="FBAE40"/>
          </p15:clr>
        </p15:guide>
        <p15:guide id="2" pos="372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egal - White">
    <p:bg>
      <p:bgRef idx="1001">
        <a:schemeClr val="bg1"/>
      </p:bgRef>
    </p:bg>
    <p:spTree>
      <p:nvGrpSpPr>
        <p:cNvPr id="1" name=""/>
        <p:cNvGrpSpPr/>
        <p:nvPr/>
      </p:nvGrpSpPr>
      <p:grpSpPr>
        <a:xfrm>
          <a:off x="0" y="0"/>
          <a:ext cx="0" cy="0"/>
          <a:chOff x="0" y="0"/>
          <a:chExt cx="0" cy="0"/>
        </a:xfrm>
      </p:grpSpPr>
      <p:pic>
        <p:nvPicPr>
          <p:cNvPr id="9" name="Cytiva" descr="Cytiva">
            <a:extLst>
              <a:ext uri="{FF2B5EF4-FFF2-40B4-BE49-F238E27FC236}">
                <a16:creationId xmlns:a16="http://schemas.microsoft.com/office/drawing/2014/main" id="{0F2EF144-C30E-4A42-B06A-587C1FDD43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251853" y="251121"/>
            <a:ext cx="2983931" cy="1259883"/>
          </a:xfrm>
          <a:prstGeom prst="rect">
            <a:avLst/>
          </a:prstGeom>
          <a:noFill/>
        </p:spPr>
      </p:pic>
      <p:sp>
        <p:nvSpPr>
          <p:cNvPr id="8" name="Text Placeholder 1">
            <a:extLst>
              <a:ext uri="{FF2B5EF4-FFF2-40B4-BE49-F238E27FC236}">
                <a16:creationId xmlns:a16="http://schemas.microsoft.com/office/drawing/2014/main" id="{7CC15275-5486-2246-A4A1-3835DF7EAF97}"/>
              </a:ext>
            </a:extLst>
          </p:cNvPr>
          <p:cNvSpPr>
            <a:spLocks noGrp="1"/>
          </p:cNvSpPr>
          <p:nvPr>
            <p:ph type="body" sz="quarter" idx="10" hasCustomPrompt="1"/>
          </p:nvPr>
        </p:nvSpPr>
        <p:spPr>
          <a:xfrm>
            <a:off x="546098" y="1828800"/>
            <a:ext cx="11093452" cy="4251325"/>
          </a:xfrm>
        </p:spPr>
        <p:txBody>
          <a:bodyPr anchor="b" anchorCtr="0">
            <a:noAutofit/>
          </a:bodyPr>
          <a:lstStyle>
            <a:lvl1pPr marL="0" indent="0">
              <a:spcBef>
                <a:spcPts val="0"/>
              </a:spcBef>
              <a:buFontTx/>
              <a:buNone/>
              <a:defRPr sz="1000" b="0"/>
            </a:lvl1pPr>
            <a:lvl2pPr marL="0" indent="0">
              <a:spcBef>
                <a:spcPts val="0"/>
              </a:spcBef>
              <a:buFontTx/>
              <a:buNone/>
              <a:defRPr sz="1000" b="0"/>
            </a:lvl2pPr>
            <a:lvl3pPr marL="0" indent="0">
              <a:spcBef>
                <a:spcPts val="0"/>
              </a:spcBef>
              <a:buFontTx/>
              <a:buNone/>
              <a:defRPr sz="1000" b="0"/>
            </a:lvl3pPr>
            <a:lvl4pPr marL="0" indent="0">
              <a:spcBef>
                <a:spcPts val="0"/>
              </a:spcBef>
              <a:buFontTx/>
              <a:buNone/>
              <a:defRPr sz="1000" b="0"/>
            </a:lvl4pPr>
            <a:lvl5pPr marL="0" indent="0">
              <a:spcBef>
                <a:spcPts val="0"/>
              </a:spcBef>
              <a:buFontTx/>
              <a:buNone/>
              <a:defRPr sz="1000" b="0"/>
            </a:lvl5pPr>
            <a:lvl6pPr marL="0" indent="0">
              <a:spcBef>
                <a:spcPts val="0"/>
              </a:spcBef>
              <a:buFontTx/>
              <a:buNone/>
              <a:defRPr sz="1000" b="0"/>
            </a:lvl6pPr>
            <a:lvl7pPr marL="0" indent="0">
              <a:spcBef>
                <a:spcPts val="0"/>
              </a:spcBef>
              <a:buFontTx/>
              <a:buNone/>
              <a:defRPr sz="1000" b="0"/>
            </a:lvl7pPr>
            <a:lvl8pPr marL="0" indent="0">
              <a:spcBef>
                <a:spcPts val="0"/>
              </a:spcBef>
              <a:buFontTx/>
              <a:buNone/>
              <a:defRPr sz="1000" b="0"/>
            </a:lvl8pPr>
            <a:lvl9pPr marL="0" indent="0">
              <a:spcBef>
                <a:spcPts val="0"/>
              </a:spcBef>
              <a:buFontTx/>
              <a:buNone/>
              <a:defRPr sz="1000" b="0"/>
            </a:lvl9pPr>
          </a:lstStyle>
          <a:p>
            <a:pPr lvl="0"/>
            <a:r>
              <a:rPr lang="en-US"/>
              <a:t>[Legal]</a:t>
            </a:r>
          </a:p>
        </p:txBody>
      </p:sp>
      <p:sp>
        <p:nvSpPr>
          <p:cNvPr id="13" name="cytiva.com">
            <a:extLst>
              <a:ext uri="{FF2B5EF4-FFF2-40B4-BE49-F238E27FC236}">
                <a16:creationId xmlns:a16="http://schemas.microsoft.com/office/drawing/2014/main" id="{5A417667-8862-FF4B-97EB-784204247839}"/>
              </a:ext>
            </a:extLst>
          </p:cNvPr>
          <p:cNvSpPr txBox="1"/>
          <p:nvPr userDrawn="1"/>
        </p:nvSpPr>
        <p:spPr>
          <a:xfrm>
            <a:off x="546099" y="6218238"/>
            <a:ext cx="5368926"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cytiva.com</a:t>
            </a:r>
          </a:p>
        </p:txBody>
      </p:sp>
      <p:pic>
        <p:nvPicPr>
          <p:cNvPr id="3" name="Picture 2">
            <a:extLst>
              <a:ext uri="{FF2B5EF4-FFF2-40B4-BE49-F238E27FC236}">
                <a16:creationId xmlns:a16="http://schemas.microsoft.com/office/drawing/2014/main" id="{9DD6FC2F-9DBE-1984-CB84-34D157E7527E}"/>
              </a:ext>
            </a:extLst>
          </p:cNvPr>
          <p:cNvPicPr>
            <a:picLocks noChangeAspect="1"/>
          </p:cNvPicPr>
          <p:nvPr userDrawn="1"/>
        </p:nvPicPr>
        <p:blipFill>
          <a:blip r:embed="rId3"/>
          <a:stretch>
            <a:fillRect/>
          </a:stretch>
        </p:blipFill>
        <p:spPr>
          <a:xfrm>
            <a:off x="11104307" y="5733211"/>
            <a:ext cx="557496" cy="723673"/>
          </a:xfrm>
          <a:prstGeom prst="rect">
            <a:avLst/>
          </a:prstGeom>
        </p:spPr>
      </p:pic>
    </p:spTree>
    <p:extLst>
      <p:ext uri="{BB962C8B-B14F-4D97-AF65-F5344CB8AC3E}">
        <p14:creationId xmlns:p14="http://schemas.microsoft.com/office/powerpoint/2010/main" val="27875447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6" userDrawn="1">
          <p15:clr>
            <a:srgbClr val="FBAE40"/>
          </p15:clr>
        </p15:guide>
        <p15:guide id="2" pos="395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egal - Green">
    <p:bg>
      <p:bgPr>
        <a:solidFill>
          <a:srgbClr val="00886F"/>
        </a:solidFill>
        <a:effectLst/>
      </p:bgPr>
    </p:bg>
    <p:spTree>
      <p:nvGrpSpPr>
        <p:cNvPr id="1" name=""/>
        <p:cNvGrpSpPr/>
        <p:nvPr/>
      </p:nvGrpSpPr>
      <p:grpSpPr>
        <a:xfrm>
          <a:off x="0" y="0"/>
          <a:ext cx="0" cy="0"/>
          <a:chOff x="0" y="0"/>
          <a:chExt cx="0" cy="0"/>
        </a:xfrm>
      </p:grpSpPr>
      <p:pic>
        <p:nvPicPr>
          <p:cNvPr id="6" name="Cytiva" descr="Cytiva">
            <a:extLst>
              <a:ext uri="{FF2B5EF4-FFF2-40B4-BE49-F238E27FC236}">
                <a16:creationId xmlns:a16="http://schemas.microsoft.com/office/drawing/2014/main" id="{89294F81-6451-D047-A5A8-B73053E864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251852" y="251121"/>
            <a:ext cx="2983931" cy="1259882"/>
          </a:xfrm>
          <a:prstGeom prst="rect">
            <a:avLst/>
          </a:prstGeom>
        </p:spPr>
      </p:pic>
      <p:sp>
        <p:nvSpPr>
          <p:cNvPr id="8" name="Text Placeholder 1">
            <a:extLst>
              <a:ext uri="{FF2B5EF4-FFF2-40B4-BE49-F238E27FC236}">
                <a16:creationId xmlns:a16="http://schemas.microsoft.com/office/drawing/2014/main" id="{7CC15275-5486-2246-A4A1-3835DF7EAF97}"/>
              </a:ext>
            </a:extLst>
          </p:cNvPr>
          <p:cNvSpPr>
            <a:spLocks noGrp="1"/>
          </p:cNvSpPr>
          <p:nvPr>
            <p:ph type="body" sz="quarter" idx="10" hasCustomPrompt="1"/>
          </p:nvPr>
        </p:nvSpPr>
        <p:spPr>
          <a:xfrm>
            <a:off x="546098" y="1828800"/>
            <a:ext cx="11093452" cy="4251325"/>
          </a:xfrm>
        </p:spPr>
        <p:txBody>
          <a:bodyPr anchor="b" anchorCtr="0">
            <a:noAutofit/>
          </a:bodyPr>
          <a:lstStyle>
            <a:lvl1pPr marL="0" indent="0">
              <a:spcBef>
                <a:spcPts val="0"/>
              </a:spcBef>
              <a:buFontTx/>
              <a:buNone/>
              <a:defRPr sz="1000" b="0"/>
            </a:lvl1pPr>
            <a:lvl2pPr marL="0" indent="0">
              <a:spcBef>
                <a:spcPts val="0"/>
              </a:spcBef>
              <a:buFontTx/>
              <a:buNone/>
              <a:defRPr sz="1000" b="0"/>
            </a:lvl2pPr>
            <a:lvl3pPr marL="0" indent="0">
              <a:spcBef>
                <a:spcPts val="0"/>
              </a:spcBef>
              <a:buFontTx/>
              <a:buNone/>
              <a:defRPr sz="1000" b="0"/>
            </a:lvl3pPr>
            <a:lvl4pPr marL="0" indent="0">
              <a:spcBef>
                <a:spcPts val="0"/>
              </a:spcBef>
              <a:buFontTx/>
              <a:buNone/>
              <a:defRPr sz="1000" b="0"/>
            </a:lvl4pPr>
            <a:lvl5pPr marL="0" indent="0">
              <a:spcBef>
                <a:spcPts val="0"/>
              </a:spcBef>
              <a:buFontTx/>
              <a:buNone/>
              <a:defRPr sz="1000" b="0"/>
            </a:lvl5pPr>
            <a:lvl6pPr marL="0" indent="0">
              <a:spcBef>
                <a:spcPts val="0"/>
              </a:spcBef>
              <a:buFontTx/>
              <a:buNone/>
              <a:defRPr sz="1000" b="0"/>
            </a:lvl6pPr>
            <a:lvl7pPr marL="0" indent="0">
              <a:spcBef>
                <a:spcPts val="0"/>
              </a:spcBef>
              <a:buFontTx/>
              <a:buNone/>
              <a:defRPr sz="1000" b="0"/>
            </a:lvl7pPr>
            <a:lvl8pPr marL="0" indent="0">
              <a:spcBef>
                <a:spcPts val="0"/>
              </a:spcBef>
              <a:buFontTx/>
              <a:buNone/>
              <a:defRPr sz="1000" b="0"/>
            </a:lvl8pPr>
            <a:lvl9pPr marL="0" indent="0">
              <a:spcBef>
                <a:spcPts val="0"/>
              </a:spcBef>
              <a:buFontTx/>
              <a:buNone/>
              <a:defRPr sz="1000" b="0"/>
            </a:lvl9pPr>
          </a:lstStyle>
          <a:p>
            <a:pPr lvl="0"/>
            <a:r>
              <a:rPr lang="en-US"/>
              <a:t>[Legal]</a:t>
            </a:r>
          </a:p>
        </p:txBody>
      </p:sp>
      <p:sp>
        <p:nvSpPr>
          <p:cNvPr id="13" name="cytiva.com">
            <a:extLst>
              <a:ext uri="{FF2B5EF4-FFF2-40B4-BE49-F238E27FC236}">
                <a16:creationId xmlns:a16="http://schemas.microsoft.com/office/drawing/2014/main" id="{5A417667-8862-FF4B-97EB-784204247839}"/>
              </a:ext>
            </a:extLst>
          </p:cNvPr>
          <p:cNvSpPr txBox="1"/>
          <p:nvPr userDrawn="1"/>
        </p:nvSpPr>
        <p:spPr>
          <a:xfrm>
            <a:off x="546099" y="6218238"/>
            <a:ext cx="5368926"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cytiva.com</a:t>
            </a:r>
          </a:p>
        </p:txBody>
      </p:sp>
      <p:pic>
        <p:nvPicPr>
          <p:cNvPr id="3" name="Picture 2">
            <a:extLst>
              <a:ext uri="{FF2B5EF4-FFF2-40B4-BE49-F238E27FC236}">
                <a16:creationId xmlns:a16="http://schemas.microsoft.com/office/drawing/2014/main" id="{E5A47FAF-A841-F018-FB0F-8D1B11C71725}"/>
              </a:ext>
            </a:extLst>
          </p:cNvPr>
          <p:cNvPicPr>
            <a:picLocks noChangeAspect="1"/>
          </p:cNvPicPr>
          <p:nvPr userDrawn="1"/>
        </p:nvPicPr>
        <p:blipFill>
          <a:blip r:embed="rId3"/>
          <a:stretch>
            <a:fillRect/>
          </a:stretch>
        </p:blipFill>
        <p:spPr>
          <a:xfrm>
            <a:off x="11128902" y="5744769"/>
            <a:ext cx="540852" cy="702068"/>
          </a:xfrm>
          <a:prstGeom prst="rect">
            <a:avLst/>
          </a:prstGeom>
        </p:spPr>
      </p:pic>
    </p:spTree>
    <p:extLst>
      <p:ext uri="{BB962C8B-B14F-4D97-AF65-F5344CB8AC3E}">
        <p14:creationId xmlns:p14="http://schemas.microsoft.com/office/powerpoint/2010/main" val="17509478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6">
          <p15:clr>
            <a:srgbClr val="FBAE40"/>
          </p15:clr>
        </p15:guide>
        <p15:guide id="2" pos="39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Pictogram - White">
    <p:spTree>
      <p:nvGrpSpPr>
        <p:cNvPr id="1" name=""/>
        <p:cNvGrpSpPr/>
        <p:nvPr/>
      </p:nvGrpSpPr>
      <p:grpSpPr>
        <a:xfrm>
          <a:off x="0" y="0"/>
          <a:ext cx="0" cy="0"/>
          <a:chOff x="0" y="0"/>
          <a:chExt cx="0" cy="0"/>
        </a:xfrm>
      </p:grpSpPr>
      <p:pic>
        <p:nvPicPr>
          <p:cNvPr id="8" name="Cytiva" descr="Cytiva">
            <a:extLst>
              <a:ext uri="{FF2B5EF4-FFF2-40B4-BE49-F238E27FC236}">
                <a16:creationId xmlns:a16="http://schemas.microsoft.com/office/drawing/2014/main" id="{23EF8F65-4EC5-3B46-9B61-072547EE36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251853" y="251121"/>
            <a:ext cx="2983931" cy="1259883"/>
          </a:xfrm>
          <a:prstGeom prst="rect">
            <a:avLst/>
          </a:prstGeom>
          <a:noFill/>
        </p:spPr>
      </p:pic>
      <p:sp>
        <p:nvSpPr>
          <p:cNvPr id="2" name="Title 1">
            <a:extLst>
              <a:ext uri="{FF2B5EF4-FFF2-40B4-BE49-F238E27FC236}">
                <a16:creationId xmlns:a16="http://schemas.microsoft.com/office/drawing/2014/main" id="{3F5D50C6-1D1D-4DFC-9285-06BBC42A0011}"/>
              </a:ext>
            </a:extLst>
          </p:cNvPr>
          <p:cNvSpPr>
            <a:spLocks noGrp="1"/>
          </p:cNvSpPr>
          <p:nvPr>
            <p:ph type="ctrTitle" hasCustomPrompt="1"/>
          </p:nvPr>
        </p:nvSpPr>
        <p:spPr>
          <a:xfrm>
            <a:off x="546100" y="1828799"/>
            <a:ext cx="5184140" cy="2235855"/>
          </a:xfrm>
        </p:spPr>
        <p:txBody>
          <a:bodyPr anchor="b"/>
          <a:lstStyle>
            <a:lvl1pPr algn="l">
              <a:lnSpc>
                <a:spcPct val="85000"/>
              </a:lnSpc>
              <a:defRPr sz="5400" b="1">
                <a:solidFill>
                  <a:schemeClr val="tx2"/>
                </a:solidFill>
              </a:defRPr>
            </a:lvl1pPr>
          </a:lstStyle>
          <a:p>
            <a:r>
              <a:rPr lang="en-US"/>
              <a:t>[Presentation title]</a:t>
            </a:r>
          </a:p>
        </p:txBody>
      </p:sp>
      <p:sp>
        <p:nvSpPr>
          <p:cNvPr id="3" name="Subtitle 2">
            <a:extLst>
              <a:ext uri="{FF2B5EF4-FFF2-40B4-BE49-F238E27FC236}">
                <a16:creationId xmlns:a16="http://schemas.microsoft.com/office/drawing/2014/main" id="{C3DDB874-5B29-44D8-8F98-D937C78230BE}"/>
              </a:ext>
            </a:extLst>
          </p:cNvPr>
          <p:cNvSpPr>
            <a:spLocks noGrp="1"/>
          </p:cNvSpPr>
          <p:nvPr>
            <p:ph type="subTitle" idx="1" hasCustomPrompt="1"/>
          </p:nvPr>
        </p:nvSpPr>
        <p:spPr>
          <a:xfrm>
            <a:off x="546101" y="4206240"/>
            <a:ext cx="5184139" cy="638892"/>
          </a:xfrm>
        </p:spPr>
        <p:txBody>
          <a:bodyPr>
            <a:noAutofit/>
          </a:bodyPr>
          <a:lstStyle>
            <a:lvl1pPr marL="0" indent="0" algn="l">
              <a:spcBef>
                <a:spcPts val="0"/>
              </a:spcBef>
              <a:buNone/>
              <a:defRPr sz="2000" b="1">
                <a:solidFill>
                  <a:schemeClr val="tx2"/>
                </a:solidFill>
              </a:defRPr>
            </a:lvl1pPr>
            <a:lvl2pPr marL="0" indent="0" algn="l">
              <a:spcBef>
                <a:spcPts val="0"/>
              </a:spcBef>
              <a:buNone/>
              <a:defRPr sz="2000" b="1">
                <a:solidFill>
                  <a:schemeClr val="tx2"/>
                </a:solidFill>
              </a:defRPr>
            </a:lvl2pPr>
            <a:lvl3pPr marL="0" indent="0" algn="l">
              <a:spcBef>
                <a:spcPts val="0"/>
              </a:spcBef>
              <a:buNone/>
              <a:defRPr sz="2000" b="1">
                <a:solidFill>
                  <a:schemeClr val="tx2"/>
                </a:solidFill>
              </a:defRPr>
            </a:lvl3pPr>
            <a:lvl4pPr marL="0" indent="0" algn="l">
              <a:spcBef>
                <a:spcPts val="0"/>
              </a:spcBef>
              <a:buNone/>
              <a:defRPr sz="2000" b="1">
                <a:solidFill>
                  <a:schemeClr val="tx2"/>
                </a:solidFill>
              </a:defRPr>
            </a:lvl4pPr>
            <a:lvl5pPr marL="0" indent="0" algn="l">
              <a:spcBef>
                <a:spcPts val="0"/>
              </a:spcBef>
              <a:buNone/>
              <a:defRPr sz="2000" b="1">
                <a:solidFill>
                  <a:schemeClr val="tx2"/>
                </a:solidFill>
              </a:defRPr>
            </a:lvl5pPr>
            <a:lvl6pPr marL="0" indent="0" algn="l">
              <a:spcBef>
                <a:spcPts val="0"/>
              </a:spcBef>
              <a:buNone/>
              <a:defRPr sz="2000" b="1">
                <a:solidFill>
                  <a:schemeClr val="tx2"/>
                </a:solidFill>
              </a:defRPr>
            </a:lvl6pPr>
            <a:lvl7pPr marL="0" indent="0" algn="l">
              <a:spcBef>
                <a:spcPts val="0"/>
              </a:spcBef>
              <a:buNone/>
              <a:defRPr sz="2000" b="1">
                <a:solidFill>
                  <a:schemeClr val="tx2"/>
                </a:solidFill>
              </a:defRPr>
            </a:lvl7pPr>
            <a:lvl8pPr marL="0" indent="0" algn="l">
              <a:spcBef>
                <a:spcPts val="0"/>
              </a:spcBef>
              <a:buNone/>
              <a:defRPr sz="2000" b="1">
                <a:solidFill>
                  <a:schemeClr val="tx2"/>
                </a:solidFill>
              </a:defRPr>
            </a:lvl8pPr>
            <a:lvl9pPr marL="0" indent="0" algn="l">
              <a:spcBef>
                <a:spcPts val="0"/>
              </a:spcBef>
              <a:buNone/>
              <a:defRPr sz="2000" b="1">
                <a:solidFill>
                  <a:schemeClr val="tx2"/>
                </a:solidFill>
              </a:defRPr>
            </a:lvl9pPr>
          </a:lstStyle>
          <a:p>
            <a:r>
              <a:rPr lang="en-US"/>
              <a:t>[Presentation subtitle]</a:t>
            </a:r>
          </a:p>
        </p:txBody>
      </p:sp>
      <p:sp>
        <p:nvSpPr>
          <p:cNvPr id="6" name="Text Placeholder 3">
            <a:extLst>
              <a:ext uri="{FF2B5EF4-FFF2-40B4-BE49-F238E27FC236}">
                <a16:creationId xmlns:a16="http://schemas.microsoft.com/office/drawing/2014/main" id="{79F4E153-583A-F84A-A276-E40ED5D26264}"/>
              </a:ext>
            </a:extLst>
          </p:cNvPr>
          <p:cNvSpPr>
            <a:spLocks noGrp="1"/>
          </p:cNvSpPr>
          <p:nvPr>
            <p:ph type="body" sz="quarter" idx="10" hasCustomPrompt="1"/>
          </p:nvPr>
        </p:nvSpPr>
        <p:spPr>
          <a:xfrm>
            <a:off x="546098" y="5166359"/>
            <a:ext cx="5184648" cy="913765"/>
          </a:xfrm>
        </p:spPr>
        <p:txBody>
          <a:bodyPr>
            <a:noAutofit/>
          </a:bodyPr>
          <a:lstStyle>
            <a:lvl1pPr marL="0" indent="0">
              <a:spcBef>
                <a:spcPts val="0"/>
              </a:spcBef>
              <a:buFontTx/>
              <a:buNone/>
              <a:defRPr sz="1400"/>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vl6pPr marL="0" indent="0">
              <a:spcBef>
                <a:spcPts val="0"/>
              </a:spcBef>
              <a:buFontTx/>
              <a:buNone/>
              <a:defRPr sz="1400"/>
            </a:lvl6pPr>
            <a:lvl7pPr marL="0" indent="0">
              <a:spcBef>
                <a:spcPts val="0"/>
              </a:spcBef>
              <a:buFontTx/>
              <a:buNone/>
              <a:defRPr sz="1400"/>
            </a:lvl7pPr>
            <a:lvl8pPr marL="0" indent="0">
              <a:spcBef>
                <a:spcPts val="0"/>
              </a:spcBef>
              <a:buFontTx/>
              <a:buNone/>
              <a:defRPr sz="1400"/>
            </a:lvl8pPr>
            <a:lvl9pPr marL="0" indent="0">
              <a:spcBef>
                <a:spcPts val="0"/>
              </a:spcBef>
              <a:buFontTx/>
              <a:buNone/>
              <a:defRPr sz="1400"/>
            </a:lvl9pPr>
          </a:lstStyle>
          <a:p>
            <a:pPr lvl="0"/>
            <a:r>
              <a:rPr lang="en-US"/>
              <a:t>[Prepared for </a:t>
            </a:r>
            <a:r>
              <a:rPr lang="en-US" err="1"/>
              <a:t>Firstname</a:t>
            </a:r>
            <a:r>
              <a:rPr lang="en-US"/>
              <a:t> </a:t>
            </a:r>
            <a:r>
              <a:rPr lang="en-US" err="1"/>
              <a:t>Lastname</a:t>
            </a:r>
            <a:r>
              <a:rPr lang="en-US"/>
              <a:t>]</a:t>
            </a:r>
            <a:br>
              <a:rPr lang="en-US"/>
            </a:br>
            <a:r>
              <a:rPr lang="en-US"/>
              <a:t>[Day Month, Year]</a:t>
            </a:r>
          </a:p>
        </p:txBody>
      </p:sp>
      <p:pic>
        <p:nvPicPr>
          <p:cNvPr id="7" name="Graphic 6">
            <a:extLst>
              <a:ext uri="{FF2B5EF4-FFF2-40B4-BE49-F238E27FC236}">
                <a16:creationId xmlns:a16="http://schemas.microsoft.com/office/drawing/2014/main" id="{E9D0A856-C023-4ABB-784F-6299DF249AC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2731" t="1346" b="1258"/>
          <a:stretch/>
        </p:blipFill>
        <p:spPr>
          <a:xfrm>
            <a:off x="6751178" y="0"/>
            <a:ext cx="5440822" cy="6858000"/>
          </a:xfrm>
          <a:prstGeom prst="rect">
            <a:avLst/>
          </a:prstGeom>
        </p:spPr>
      </p:pic>
      <p:pic>
        <p:nvPicPr>
          <p:cNvPr id="4" name="Picture 3">
            <a:extLst>
              <a:ext uri="{FF2B5EF4-FFF2-40B4-BE49-F238E27FC236}">
                <a16:creationId xmlns:a16="http://schemas.microsoft.com/office/drawing/2014/main" id="{48C483D5-CE17-A431-87B3-E2BAA88EAA82}"/>
              </a:ext>
            </a:extLst>
          </p:cNvPr>
          <p:cNvPicPr>
            <a:picLocks noChangeAspect="1"/>
          </p:cNvPicPr>
          <p:nvPr userDrawn="1"/>
        </p:nvPicPr>
        <p:blipFill>
          <a:blip r:embed="rId5"/>
          <a:stretch>
            <a:fillRect/>
          </a:stretch>
        </p:blipFill>
        <p:spPr>
          <a:xfrm>
            <a:off x="11104307" y="5733211"/>
            <a:ext cx="557496" cy="723673"/>
          </a:xfrm>
          <a:prstGeom prst="rect">
            <a:avLst/>
          </a:prstGeom>
        </p:spPr>
      </p:pic>
    </p:spTree>
    <p:extLst>
      <p:ext uri="{BB962C8B-B14F-4D97-AF65-F5344CB8AC3E}">
        <p14:creationId xmlns:p14="http://schemas.microsoft.com/office/powerpoint/2010/main" val="54463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840">
          <p15:clr>
            <a:srgbClr val="FBAE40"/>
          </p15:clr>
        </p15:guide>
        <p15:guide id="4" pos="361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Pictogram - Green">
    <p:bg>
      <p:bgPr>
        <a:solidFill>
          <a:srgbClr val="00886F"/>
        </a:solidFill>
        <a:effectLst/>
      </p:bgPr>
    </p:bg>
    <p:spTree>
      <p:nvGrpSpPr>
        <p:cNvPr id="1" name=""/>
        <p:cNvGrpSpPr/>
        <p:nvPr/>
      </p:nvGrpSpPr>
      <p:grpSpPr>
        <a:xfrm>
          <a:off x="0" y="0"/>
          <a:ext cx="0" cy="0"/>
          <a:chOff x="0" y="0"/>
          <a:chExt cx="0" cy="0"/>
        </a:xfrm>
      </p:grpSpPr>
      <p:pic>
        <p:nvPicPr>
          <p:cNvPr id="8" name="Cytiva" descr="Cytiva">
            <a:extLst>
              <a:ext uri="{FF2B5EF4-FFF2-40B4-BE49-F238E27FC236}">
                <a16:creationId xmlns:a16="http://schemas.microsoft.com/office/drawing/2014/main" id="{185DC8AC-B30C-1B4C-89FE-74C0315E54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251852" y="251121"/>
            <a:ext cx="2983931" cy="1259882"/>
          </a:xfrm>
          <a:prstGeom prst="rect">
            <a:avLst/>
          </a:prstGeom>
        </p:spPr>
      </p:pic>
      <p:sp>
        <p:nvSpPr>
          <p:cNvPr id="2" name="Title 1">
            <a:extLst>
              <a:ext uri="{FF2B5EF4-FFF2-40B4-BE49-F238E27FC236}">
                <a16:creationId xmlns:a16="http://schemas.microsoft.com/office/drawing/2014/main" id="{3F5D50C6-1D1D-4DFC-9285-06BBC42A0011}"/>
              </a:ext>
            </a:extLst>
          </p:cNvPr>
          <p:cNvSpPr>
            <a:spLocks noGrp="1"/>
          </p:cNvSpPr>
          <p:nvPr>
            <p:ph type="ctrTitle" hasCustomPrompt="1"/>
          </p:nvPr>
        </p:nvSpPr>
        <p:spPr>
          <a:xfrm>
            <a:off x="546100" y="1828799"/>
            <a:ext cx="5184140" cy="2235855"/>
          </a:xfrm>
        </p:spPr>
        <p:txBody>
          <a:bodyPr anchor="b"/>
          <a:lstStyle>
            <a:lvl1pPr algn="l">
              <a:lnSpc>
                <a:spcPct val="85000"/>
              </a:lnSpc>
              <a:defRPr sz="5400" b="1">
                <a:solidFill>
                  <a:schemeClr val="tx1"/>
                </a:solidFill>
              </a:defRPr>
            </a:lvl1pPr>
          </a:lstStyle>
          <a:p>
            <a:r>
              <a:rPr lang="en-US"/>
              <a:t>[Presentation title]</a:t>
            </a:r>
          </a:p>
        </p:txBody>
      </p:sp>
      <p:sp>
        <p:nvSpPr>
          <p:cNvPr id="3" name="Subtitle 2">
            <a:extLst>
              <a:ext uri="{FF2B5EF4-FFF2-40B4-BE49-F238E27FC236}">
                <a16:creationId xmlns:a16="http://schemas.microsoft.com/office/drawing/2014/main" id="{C3DDB874-5B29-44D8-8F98-D937C78230BE}"/>
              </a:ext>
            </a:extLst>
          </p:cNvPr>
          <p:cNvSpPr>
            <a:spLocks noGrp="1"/>
          </p:cNvSpPr>
          <p:nvPr>
            <p:ph type="subTitle" idx="1" hasCustomPrompt="1"/>
          </p:nvPr>
        </p:nvSpPr>
        <p:spPr>
          <a:xfrm>
            <a:off x="546101" y="4206240"/>
            <a:ext cx="5184139" cy="638892"/>
          </a:xfrm>
        </p:spPr>
        <p:txBody>
          <a:bodyPr>
            <a:noAutofit/>
          </a:bodyPr>
          <a:lstStyle>
            <a:lvl1pPr marL="0" indent="0" algn="l">
              <a:spcBef>
                <a:spcPts val="0"/>
              </a:spcBef>
              <a:buNone/>
              <a:defRPr sz="2000" b="1">
                <a:solidFill>
                  <a:schemeClr val="tx1"/>
                </a:solidFill>
              </a:defRPr>
            </a:lvl1pPr>
            <a:lvl2pPr marL="0" indent="0" algn="l">
              <a:spcBef>
                <a:spcPts val="0"/>
              </a:spcBef>
              <a:buNone/>
              <a:defRPr sz="2000" b="1">
                <a:solidFill>
                  <a:schemeClr val="tx1"/>
                </a:solidFill>
              </a:defRPr>
            </a:lvl2pPr>
            <a:lvl3pPr marL="0" indent="0" algn="l">
              <a:spcBef>
                <a:spcPts val="0"/>
              </a:spcBef>
              <a:buNone/>
              <a:defRPr sz="2000" b="1">
                <a:solidFill>
                  <a:schemeClr val="tx1"/>
                </a:solidFill>
              </a:defRPr>
            </a:lvl3pPr>
            <a:lvl4pPr marL="0" indent="0" algn="l">
              <a:spcBef>
                <a:spcPts val="0"/>
              </a:spcBef>
              <a:buNone/>
              <a:defRPr sz="2000" b="1">
                <a:solidFill>
                  <a:schemeClr val="tx1"/>
                </a:solidFill>
              </a:defRPr>
            </a:lvl4pPr>
            <a:lvl5pPr marL="0" indent="0" algn="l">
              <a:spcBef>
                <a:spcPts val="0"/>
              </a:spcBef>
              <a:buNone/>
              <a:defRPr sz="2000" b="1">
                <a:solidFill>
                  <a:schemeClr val="tx1"/>
                </a:solidFill>
              </a:defRPr>
            </a:lvl5pPr>
            <a:lvl6pPr marL="0" indent="0" algn="l">
              <a:spcBef>
                <a:spcPts val="0"/>
              </a:spcBef>
              <a:buNone/>
              <a:defRPr sz="2000" b="1">
                <a:solidFill>
                  <a:schemeClr val="tx1"/>
                </a:solidFill>
              </a:defRPr>
            </a:lvl6pPr>
            <a:lvl7pPr marL="0" indent="0" algn="l">
              <a:spcBef>
                <a:spcPts val="0"/>
              </a:spcBef>
              <a:buNone/>
              <a:defRPr sz="2000" b="1">
                <a:solidFill>
                  <a:schemeClr val="tx1"/>
                </a:solidFill>
              </a:defRPr>
            </a:lvl7pPr>
            <a:lvl8pPr marL="0" indent="0" algn="l">
              <a:spcBef>
                <a:spcPts val="0"/>
              </a:spcBef>
              <a:buNone/>
              <a:defRPr sz="2000" b="1">
                <a:solidFill>
                  <a:schemeClr val="tx1"/>
                </a:solidFill>
              </a:defRPr>
            </a:lvl8pPr>
            <a:lvl9pPr marL="0" indent="0" algn="l">
              <a:spcBef>
                <a:spcPts val="0"/>
              </a:spcBef>
              <a:buNone/>
              <a:defRPr sz="2000" b="1">
                <a:solidFill>
                  <a:schemeClr val="tx1"/>
                </a:solidFill>
              </a:defRPr>
            </a:lvl9pPr>
          </a:lstStyle>
          <a:p>
            <a:r>
              <a:rPr lang="en-US"/>
              <a:t>[Presentation subtitle]</a:t>
            </a:r>
          </a:p>
        </p:txBody>
      </p:sp>
      <p:sp>
        <p:nvSpPr>
          <p:cNvPr id="6" name="Text Placeholder 3">
            <a:extLst>
              <a:ext uri="{FF2B5EF4-FFF2-40B4-BE49-F238E27FC236}">
                <a16:creationId xmlns:a16="http://schemas.microsoft.com/office/drawing/2014/main" id="{79F4E153-583A-F84A-A276-E40ED5D26264}"/>
              </a:ext>
            </a:extLst>
          </p:cNvPr>
          <p:cNvSpPr>
            <a:spLocks noGrp="1"/>
          </p:cNvSpPr>
          <p:nvPr>
            <p:ph type="body" sz="quarter" idx="10" hasCustomPrompt="1"/>
          </p:nvPr>
        </p:nvSpPr>
        <p:spPr>
          <a:xfrm>
            <a:off x="546099" y="5166359"/>
            <a:ext cx="5184139" cy="913765"/>
          </a:xfrm>
        </p:spPr>
        <p:txBody>
          <a:bodyPr>
            <a:noAutofit/>
          </a:bodyPr>
          <a:lstStyle>
            <a:lvl1pPr marL="0" indent="0">
              <a:spcBef>
                <a:spcPts val="0"/>
              </a:spcBef>
              <a:buFontTx/>
              <a:buNone/>
              <a:defRPr sz="1400">
                <a:solidFill>
                  <a:schemeClr val="tx1"/>
                </a:solidFill>
              </a:defRPr>
            </a:lvl1pPr>
            <a:lvl2pPr marL="0" indent="0">
              <a:spcBef>
                <a:spcPts val="0"/>
              </a:spcBef>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400">
                <a:solidFill>
                  <a:schemeClr val="tx1"/>
                </a:solidFill>
              </a:defRPr>
            </a:lvl4pPr>
            <a:lvl5pPr marL="0" indent="0">
              <a:spcBef>
                <a:spcPts val="0"/>
              </a:spcBef>
              <a:buFontTx/>
              <a:buNone/>
              <a:defRPr sz="1400">
                <a:solidFill>
                  <a:schemeClr val="tx1"/>
                </a:solidFill>
              </a:defRPr>
            </a:lvl5pPr>
            <a:lvl6pPr marL="0" indent="0">
              <a:spcBef>
                <a:spcPts val="0"/>
              </a:spcBef>
              <a:buFontTx/>
              <a:buNone/>
              <a:defRPr sz="1400">
                <a:solidFill>
                  <a:schemeClr val="tx1"/>
                </a:solidFill>
              </a:defRPr>
            </a:lvl6pPr>
            <a:lvl7pPr marL="0" indent="0">
              <a:spcBef>
                <a:spcPts val="0"/>
              </a:spcBef>
              <a:buFontTx/>
              <a:buNone/>
              <a:defRPr sz="1400">
                <a:solidFill>
                  <a:schemeClr val="tx1"/>
                </a:solidFill>
              </a:defRPr>
            </a:lvl7pPr>
            <a:lvl8pPr marL="0" indent="0">
              <a:spcBef>
                <a:spcPts val="0"/>
              </a:spcBef>
              <a:buFontTx/>
              <a:buNone/>
              <a:defRPr sz="1400">
                <a:solidFill>
                  <a:schemeClr val="tx1"/>
                </a:solidFill>
              </a:defRPr>
            </a:lvl8pPr>
            <a:lvl9pPr marL="0" indent="0">
              <a:spcBef>
                <a:spcPts val="0"/>
              </a:spcBef>
              <a:buFontTx/>
              <a:buNone/>
              <a:defRPr sz="1400">
                <a:solidFill>
                  <a:schemeClr val="tx1"/>
                </a:solidFill>
              </a:defRPr>
            </a:lvl9pPr>
          </a:lstStyle>
          <a:p>
            <a:pPr lvl="0"/>
            <a:r>
              <a:rPr lang="en-US"/>
              <a:t>[Prepared for </a:t>
            </a:r>
            <a:r>
              <a:rPr lang="en-US" err="1"/>
              <a:t>Firstname</a:t>
            </a:r>
            <a:r>
              <a:rPr lang="en-US"/>
              <a:t> </a:t>
            </a:r>
            <a:r>
              <a:rPr lang="en-US" err="1"/>
              <a:t>Lastname</a:t>
            </a:r>
            <a:r>
              <a:rPr lang="en-US"/>
              <a:t>]</a:t>
            </a:r>
            <a:br>
              <a:rPr lang="en-US"/>
            </a:br>
            <a:r>
              <a:rPr lang="en-US"/>
              <a:t>[Day Month, Year]</a:t>
            </a:r>
          </a:p>
        </p:txBody>
      </p:sp>
      <p:pic>
        <p:nvPicPr>
          <p:cNvPr id="10" name="Graphic 9">
            <a:extLst>
              <a:ext uri="{FF2B5EF4-FFF2-40B4-BE49-F238E27FC236}">
                <a16:creationId xmlns:a16="http://schemas.microsoft.com/office/drawing/2014/main" id="{DC1960B4-7465-AD20-28D9-6B4E5D38B9A6}"/>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6038" b="6130"/>
          <a:stretch/>
        </p:blipFill>
        <p:spPr>
          <a:xfrm>
            <a:off x="5329237" y="0"/>
            <a:ext cx="7808117" cy="6858000"/>
          </a:xfrm>
          <a:prstGeom prst="rect">
            <a:avLst/>
          </a:prstGeom>
        </p:spPr>
      </p:pic>
      <p:pic>
        <p:nvPicPr>
          <p:cNvPr id="5" name="Picture 4">
            <a:extLst>
              <a:ext uri="{FF2B5EF4-FFF2-40B4-BE49-F238E27FC236}">
                <a16:creationId xmlns:a16="http://schemas.microsoft.com/office/drawing/2014/main" id="{0E1BF5D7-66CB-573D-2F0D-867E5D86BD8F}"/>
              </a:ext>
            </a:extLst>
          </p:cNvPr>
          <p:cNvPicPr>
            <a:picLocks noChangeAspect="1"/>
          </p:cNvPicPr>
          <p:nvPr userDrawn="1"/>
        </p:nvPicPr>
        <p:blipFill>
          <a:blip r:embed="rId5"/>
          <a:stretch>
            <a:fillRect/>
          </a:stretch>
        </p:blipFill>
        <p:spPr>
          <a:xfrm>
            <a:off x="11128902" y="5744769"/>
            <a:ext cx="540852" cy="702068"/>
          </a:xfrm>
          <a:prstGeom prst="rect">
            <a:avLst/>
          </a:prstGeom>
        </p:spPr>
      </p:pic>
    </p:spTree>
    <p:extLst>
      <p:ext uri="{BB962C8B-B14F-4D97-AF65-F5344CB8AC3E}">
        <p14:creationId xmlns:p14="http://schemas.microsoft.com/office/powerpoint/2010/main" val="33476173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840">
          <p15:clr>
            <a:srgbClr val="FBAE40"/>
          </p15:clr>
        </p15:guide>
        <p15:guide id="4" pos="361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Pictogram - Orange">
    <p:bg>
      <p:bgPr>
        <a:solidFill>
          <a:srgbClr val="D84900"/>
        </a:solidFill>
        <a:effectLst/>
      </p:bgPr>
    </p:bg>
    <p:spTree>
      <p:nvGrpSpPr>
        <p:cNvPr id="1" name=""/>
        <p:cNvGrpSpPr/>
        <p:nvPr/>
      </p:nvGrpSpPr>
      <p:grpSpPr>
        <a:xfrm>
          <a:off x="0" y="0"/>
          <a:ext cx="0" cy="0"/>
          <a:chOff x="0" y="0"/>
          <a:chExt cx="0" cy="0"/>
        </a:xfrm>
      </p:grpSpPr>
      <p:pic>
        <p:nvPicPr>
          <p:cNvPr id="4" name="Pictogram">
            <a:extLst>
              <a:ext uri="{FF2B5EF4-FFF2-40B4-BE49-F238E27FC236}">
                <a16:creationId xmlns:a16="http://schemas.microsoft.com/office/drawing/2014/main" id="{5C590145-5968-5E47-A42E-28FA476642BA}"/>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000"/>
          <a:stretch/>
        </p:blipFill>
        <p:spPr bwMode="hidden">
          <a:xfrm>
            <a:off x="6461763" y="0"/>
            <a:ext cx="5730238" cy="6858000"/>
          </a:xfrm>
          <a:prstGeom prst="rect">
            <a:avLst/>
          </a:prstGeom>
        </p:spPr>
      </p:pic>
      <p:pic>
        <p:nvPicPr>
          <p:cNvPr id="8" name="Cytiva" descr="Cytiva">
            <a:extLst>
              <a:ext uri="{FF2B5EF4-FFF2-40B4-BE49-F238E27FC236}">
                <a16:creationId xmlns:a16="http://schemas.microsoft.com/office/drawing/2014/main" id="{1051BD59-2A07-AE4D-A434-064A3AF04E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251852" y="251121"/>
            <a:ext cx="2983931" cy="1259882"/>
          </a:xfrm>
          <a:prstGeom prst="rect">
            <a:avLst/>
          </a:prstGeom>
        </p:spPr>
      </p:pic>
      <p:sp>
        <p:nvSpPr>
          <p:cNvPr id="2" name="Title 1">
            <a:extLst>
              <a:ext uri="{FF2B5EF4-FFF2-40B4-BE49-F238E27FC236}">
                <a16:creationId xmlns:a16="http://schemas.microsoft.com/office/drawing/2014/main" id="{3F5D50C6-1D1D-4DFC-9285-06BBC42A0011}"/>
              </a:ext>
            </a:extLst>
          </p:cNvPr>
          <p:cNvSpPr>
            <a:spLocks noGrp="1"/>
          </p:cNvSpPr>
          <p:nvPr>
            <p:ph type="ctrTitle" hasCustomPrompt="1"/>
          </p:nvPr>
        </p:nvSpPr>
        <p:spPr>
          <a:xfrm>
            <a:off x="546100" y="1828799"/>
            <a:ext cx="5184140" cy="2235855"/>
          </a:xfrm>
        </p:spPr>
        <p:txBody>
          <a:bodyPr anchor="b"/>
          <a:lstStyle>
            <a:lvl1pPr algn="l">
              <a:lnSpc>
                <a:spcPct val="85000"/>
              </a:lnSpc>
              <a:defRPr sz="5400" b="1">
                <a:solidFill>
                  <a:schemeClr val="tx1"/>
                </a:solidFill>
              </a:defRPr>
            </a:lvl1pPr>
          </a:lstStyle>
          <a:p>
            <a:r>
              <a:rPr lang="en-US"/>
              <a:t>[Presentation title]</a:t>
            </a:r>
          </a:p>
        </p:txBody>
      </p:sp>
      <p:sp>
        <p:nvSpPr>
          <p:cNvPr id="3" name="Subtitle 2">
            <a:extLst>
              <a:ext uri="{FF2B5EF4-FFF2-40B4-BE49-F238E27FC236}">
                <a16:creationId xmlns:a16="http://schemas.microsoft.com/office/drawing/2014/main" id="{C3DDB874-5B29-44D8-8F98-D937C78230BE}"/>
              </a:ext>
            </a:extLst>
          </p:cNvPr>
          <p:cNvSpPr>
            <a:spLocks noGrp="1"/>
          </p:cNvSpPr>
          <p:nvPr>
            <p:ph type="subTitle" idx="1" hasCustomPrompt="1"/>
          </p:nvPr>
        </p:nvSpPr>
        <p:spPr>
          <a:xfrm>
            <a:off x="546101" y="4206240"/>
            <a:ext cx="5184139" cy="638892"/>
          </a:xfrm>
        </p:spPr>
        <p:txBody>
          <a:bodyPr>
            <a:noAutofit/>
          </a:bodyPr>
          <a:lstStyle>
            <a:lvl1pPr marL="0" indent="0" algn="l">
              <a:spcBef>
                <a:spcPts val="0"/>
              </a:spcBef>
              <a:buNone/>
              <a:defRPr sz="2000" b="1">
                <a:solidFill>
                  <a:schemeClr val="tx1"/>
                </a:solidFill>
              </a:defRPr>
            </a:lvl1pPr>
            <a:lvl2pPr marL="0" indent="0" algn="l">
              <a:spcBef>
                <a:spcPts val="0"/>
              </a:spcBef>
              <a:buNone/>
              <a:defRPr sz="2000" b="1">
                <a:solidFill>
                  <a:schemeClr val="tx1"/>
                </a:solidFill>
              </a:defRPr>
            </a:lvl2pPr>
            <a:lvl3pPr marL="0" indent="0" algn="l">
              <a:spcBef>
                <a:spcPts val="0"/>
              </a:spcBef>
              <a:buNone/>
              <a:defRPr sz="2000" b="1">
                <a:solidFill>
                  <a:schemeClr val="tx1"/>
                </a:solidFill>
              </a:defRPr>
            </a:lvl3pPr>
            <a:lvl4pPr marL="0" indent="0" algn="l">
              <a:spcBef>
                <a:spcPts val="0"/>
              </a:spcBef>
              <a:buNone/>
              <a:defRPr sz="2000" b="1">
                <a:solidFill>
                  <a:schemeClr val="tx1"/>
                </a:solidFill>
              </a:defRPr>
            </a:lvl4pPr>
            <a:lvl5pPr marL="0" indent="0" algn="l">
              <a:spcBef>
                <a:spcPts val="0"/>
              </a:spcBef>
              <a:buNone/>
              <a:defRPr sz="2000" b="1">
                <a:solidFill>
                  <a:schemeClr val="tx1"/>
                </a:solidFill>
              </a:defRPr>
            </a:lvl5pPr>
            <a:lvl6pPr marL="0" indent="0" algn="l">
              <a:spcBef>
                <a:spcPts val="0"/>
              </a:spcBef>
              <a:buNone/>
              <a:defRPr sz="2000" b="1">
                <a:solidFill>
                  <a:schemeClr val="tx1"/>
                </a:solidFill>
              </a:defRPr>
            </a:lvl6pPr>
            <a:lvl7pPr marL="0" indent="0" algn="l">
              <a:spcBef>
                <a:spcPts val="0"/>
              </a:spcBef>
              <a:buNone/>
              <a:defRPr sz="2000" b="1">
                <a:solidFill>
                  <a:schemeClr val="tx1"/>
                </a:solidFill>
              </a:defRPr>
            </a:lvl7pPr>
            <a:lvl8pPr marL="0" indent="0" algn="l">
              <a:spcBef>
                <a:spcPts val="0"/>
              </a:spcBef>
              <a:buNone/>
              <a:defRPr sz="2000" b="1">
                <a:solidFill>
                  <a:schemeClr val="tx1"/>
                </a:solidFill>
              </a:defRPr>
            </a:lvl8pPr>
            <a:lvl9pPr marL="0" indent="0" algn="l">
              <a:spcBef>
                <a:spcPts val="0"/>
              </a:spcBef>
              <a:buNone/>
              <a:defRPr sz="2000" b="1">
                <a:solidFill>
                  <a:schemeClr val="tx1"/>
                </a:solidFill>
              </a:defRPr>
            </a:lvl9pPr>
          </a:lstStyle>
          <a:p>
            <a:r>
              <a:rPr lang="en-US"/>
              <a:t>[Presentation subtitle]</a:t>
            </a:r>
          </a:p>
        </p:txBody>
      </p:sp>
      <p:sp>
        <p:nvSpPr>
          <p:cNvPr id="6" name="Text Placeholder 3">
            <a:extLst>
              <a:ext uri="{FF2B5EF4-FFF2-40B4-BE49-F238E27FC236}">
                <a16:creationId xmlns:a16="http://schemas.microsoft.com/office/drawing/2014/main" id="{79F4E153-583A-F84A-A276-E40ED5D26264}"/>
              </a:ext>
            </a:extLst>
          </p:cNvPr>
          <p:cNvSpPr>
            <a:spLocks noGrp="1"/>
          </p:cNvSpPr>
          <p:nvPr>
            <p:ph type="body" sz="quarter" idx="10" hasCustomPrompt="1"/>
          </p:nvPr>
        </p:nvSpPr>
        <p:spPr>
          <a:xfrm>
            <a:off x="546099" y="5166359"/>
            <a:ext cx="5184139" cy="913765"/>
          </a:xfrm>
        </p:spPr>
        <p:txBody>
          <a:bodyPr>
            <a:noAutofit/>
          </a:bodyPr>
          <a:lstStyle>
            <a:lvl1pPr marL="0" indent="0">
              <a:spcBef>
                <a:spcPts val="0"/>
              </a:spcBef>
              <a:buFontTx/>
              <a:buNone/>
              <a:defRPr sz="1400">
                <a:solidFill>
                  <a:schemeClr val="tx1"/>
                </a:solidFill>
              </a:defRPr>
            </a:lvl1pPr>
            <a:lvl2pPr marL="0" indent="0">
              <a:spcBef>
                <a:spcPts val="0"/>
              </a:spcBef>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400">
                <a:solidFill>
                  <a:schemeClr val="tx1"/>
                </a:solidFill>
              </a:defRPr>
            </a:lvl4pPr>
            <a:lvl5pPr marL="0" indent="0">
              <a:spcBef>
                <a:spcPts val="0"/>
              </a:spcBef>
              <a:buFontTx/>
              <a:buNone/>
              <a:defRPr sz="1400">
                <a:solidFill>
                  <a:schemeClr val="tx1"/>
                </a:solidFill>
              </a:defRPr>
            </a:lvl5pPr>
            <a:lvl6pPr marL="0" indent="0">
              <a:spcBef>
                <a:spcPts val="0"/>
              </a:spcBef>
              <a:buFontTx/>
              <a:buNone/>
              <a:defRPr sz="1400">
                <a:solidFill>
                  <a:schemeClr val="tx1"/>
                </a:solidFill>
              </a:defRPr>
            </a:lvl6pPr>
            <a:lvl7pPr marL="0" indent="0">
              <a:spcBef>
                <a:spcPts val="0"/>
              </a:spcBef>
              <a:buFontTx/>
              <a:buNone/>
              <a:defRPr sz="1400">
                <a:solidFill>
                  <a:schemeClr val="tx1"/>
                </a:solidFill>
              </a:defRPr>
            </a:lvl7pPr>
            <a:lvl8pPr marL="0" indent="0">
              <a:spcBef>
                <a:spcPts val="0"/>
              </a:spcBef>
              <a:buFontTx/>
              <a:buNone/>
              <a:defRPr sz="1400">
                <a:solidFill>
                  <a:schemeClr val="tx1"/>
                </a:solidFill>
              </a:defRPr>
            </a:lvl8pPr>
            <a:lvl9pPr marL="0" indent="0">
              <a:spcBef>
                <a:spcPts val="0"/>
              </a:spcBef>
              <a:buFontTx/>
              <a:buNone/>
              <a:defRPr sz="1400">
                <a:solidFill>
                  <a:schemeClr val="tx1"/>
                </a:solidFill>
              </a:defRPr>
            </a:lvl9pPr>
          </a:lstStyle>
          <a:p>
            <a:pPr lvl="0"/>
            <a:r>
              <a:rPr lang="en-US"/>
              <a:t>[Prepared for </a:t>
            </a:r>
            <a:r>
              <a:rPr lang="en-US" err="1"/>
              <a:t>Firstname</a:t>
            </a:r>
            <a:r>
              <a:rPr lang="en-US"/>
              <a:t> </a:t>
            </a:r>
            <a:r>
              <a:rPr lang="en-US" err="1"/>
              <a:t>Lastname</a:t>
            </a:r>
            <a:r>
              <a:rPr lang="en-US"/>
              <a:t>]</a:t>
            </a:r>
            <a:br>
              <a:rPr lang="en-US"/>
            </a:br>
            <a:r>
              <a:rPr lang="en-US"/>
              <a:t>[Day Month, Year]</a:t>
            </a:r>
          </a:p>
        </p:txBody>
      </p:sp>
      <p:pic>
        <p:nvPicPr>
          <p:cNvPr id="7" name="Picture 6">
            <a:extLst>
              <a:ext uri="{FF2B5EF4-FFF2-40B4-BE49-F238E27FC236}">
                <a16:creationId xmlns:a16="http://schemas.microsoft.com/office/drawing/2014/main" id="{E47BA3FE-76D6-46DC-0BDC-D198D9627E67}"/>
              </a:ext>
            </a:extLst>
          </p:cNvPr>
          <p:cNvPicPr>
            <a:picLocks noChangeAspect="1"/>
          </p:cNvPicPr>
          <p:nvPr userDrawn="1"/>
        </p:nvPicPr>
        <p:blipFill>
          <a:blip r:embed="rId4"/>
          <a:stretch>
            <a:fillRect/>
          </a:stretch>
        </p:blipFill>
        <p:spPr>
          <a:xfrm>
            <a:off x="11128902" y="5744769"/>
            <a:ext cx="540852" cy="702068"/>
          </a:xfrm>
          <a:prstGeom prst="rect">
            <a:avLst/>
          </a:prstGeom>
        </p:spPr>
      </p:pic>
    </p:spTree>
    <p:extLst>
      <p:ext uri="{BB962C8B-B14F-4D97-AF65-F5344CB8AC3E}">
        <p14:creationId xmlns:p14="http://schemas.microsoft.com/office/powerpoint/2010/main" val="28154926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840">
          <p15:clr>
            <a:srgbClr val="FBAE40"/>
          </p15:clr>
        </p15:guide>
        <p15:guide id="4" pos="361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Full bleed image 2">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894E67-22D3-2B58-A93D-5B72D3C3B6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8" name="Title 1">
            <a:extLst>
              <a:ext uri="{FF2B5EF4-FFF2-40B4-BE49-F238E27FC236}">
                <a16:creationId xmlns:a16="http://schemas.microsoft.com/office/drawing/2014/main" id="{4543DF3F-2C2C-056A-DC9D-6633BA042C0C}"/>
              </a:ext>
            </a:extLst>
          </p:cNvPr>
          <p:cNvSpPr>
            <a:spLocks noGrp="1"/>
          </p:cNvSpPr>
          <p:nvPr>
            <p:ph type="ctrTitle" hasCustomPrompt="1"/>
          </p:nvPr>
        </p:nvSpPr>
        <p:spPr>
          <a:xfrm>
            <a:off x="546100" y="1828799"/>
            <a:ext cx="5184140" cy="2235855"/>
          </a:xfrm>
        </p:spPr>
        <p:txBody>
          <a:bodyPr anchor="b"/>
          <a:lstStyle>
            <a:lvl1pPr algn="l">
              <a:lnSpc>
                <a:spcPct val="85000"/>
              </a:lnSpc>
              <a:defRPr sz="5400" b="1">
                <a:solidFill>
                  <a:schemeClr val="bg1"/>
                </a:solidFill>
              </a:defRPr>
            </a:lvl1pPr>
          </a:lstStyle>
          <a:p>
            <a:r>
              <a:rPr lang="en-US"/>
              <a:t>[Presentation title]</a:t>
            </a:r>
          </a:p>
        </p:txBody>
      </p:sp>
      <p:sp>
        <p:nvSpPr>
          <p:cNvPr id="10" name="Subtitle 2">
            <a:extLst>
              <a:ext uri="{FF2B5EF4-FFF2-40B4-BE49-F238E27FC236}">
                <a16:creationId xmlns:a16="http://schemas.microsoft.com/office/drawing/2014/main" id="{DDE50020-A76B-1B1B-B1EE-A5AF71007E53}"/>
              </a:ext>
            </a:extLst>
          </p:cNvPr>
          <p:cNvSpPr>
            <a:spLocks noGrp="1"/>
          </p:cNvSpPr>
          <p:nvPr>
            <p:ph type="subTitle" idx="1" hasCustomPrompt="1"/>
          </p:nvPr>
        </p:nvSpPr>
        <p:spPr>
          <a:xfrm>
            <a:off x="546101" y="4206240"/>
            <a:ext cx="5184139" cy="638892"/>
          </a:xfrm>
        </p:spPr>
        <p:txBody>
          <a:bodyPr>
            <a:noAutofit/>
          </a:bodyPr>
          <a:lstStyle>
            <a:lvl1pPr marL="0" indent="0" algn="l">
              <a:spcBef>
                <a:spcPts val="0"/>
              </a:spcBef>
              <a:buNone/>
              <a:defRPr sz="2000" b="1">
                <a:solidFill>
                  <a:schemeClr val="bg1"/>
                </a:solidFill>
              </a:defRPr>
            </a:lvl1pPr>
            <a:lvl2pPr marL="0" indent="0" algn="l">
              <a:spcBef>
                <a:spcPts val="0"/>
              </a:spcBef>
              <a:buNone/>
              <a:defRPr sz="2000" b="1">
                <a:solidFill>
                  <a:schemeClr val="tx2"/>
                </a:solidFill>
              </a:defRPr>
            </a:lvl2pPr>
            <a:lvl3pPr marL="0" indent="0" algn="l">
              <a:spcBef>
                <a:spcPts val="0"/>
              </a:spcBef>
              <a:buNone/>
              <a:defRPr sz="2000" b="1">
                <a:solidFill>
                  <a:schemeClr val="tx2"/>
                </a:solidFill>
              </a:defRPr>
            </a:lvl3pPr>
            <a:lvl4pPr marL="0" indent="0" algn="l">
              <a:spcBef>
                <a:spcPts val="0"/>
              </a:spcBef>
              <a:buNone/>
              <a:defRPr sz="2000" b="1">
                <a:solidFill>
                  <a:schemeClr val="tx2"/>
                </a:solidFill>
              </a:defRPr>
            </a:lvl4pPr>
            <a:lvl5pPr marL="0" indent="0" algn="l">
              <a:spcBef>
                <a:spcPts val="0"/>
              </a:spcBef>
              <a:buNone/>
              <a:defRPr sz="2000" b="1">
                <a:solidFill>
                  <a:schemeClr val="tx2"/>
                </a:solidFill>
              </a:defRPr>
            </a:lvl5pPr>
            <a:lvl6pPr marL="0" indent="0" algn="l">
              <a:spcBef>
                <a:spcPts val="0"/>
              </a:spcBef>
              <a:buNone/>
              <a:defRPr sz="2000" b="1">
                <a:solidFill>
                  <a:schemeClr val="tx2"/>
                </a:solidFill>
              </a:defRPr>
            </a:lvl6pPr>
            <a:lvl7pPr marL="0" indent="0" algn="l">
              <a:spcBef>
                <a:spcPts val="0"/>
              </a:spcBef>
              <a:buNone/>
              <a:defRPr sz="2000" b="1">
                <a:solidFill>
                  <a:schemeClr val="tx2"/>
                </a:solidFill>
              </a:defRPr>
            </a:lvl7pPr>
            <a:lvl8pPr marL="0" indent="0" algn="l">
              <a:spcBef>
                <a:spcPts val="0"/>
              </a:spcBef>
              <a:buNone/>
              <a:defRPr sz="2000" b="1">
                <a:solidFill>
                  <a:schemeClr val="tx2"/>
                </a:solidFill>
              </a:defRPr>
            </a:lvl8pPr>
            <a:lvl9pPr marL="0" indent="0" algn="l">
              <a:spcBef>
                <a:spcPts val="0"/>
              </a:spcBef>
              <a:buNone/>
              <a:defRPr sz="2000" b="1">
                <a:solidFill>
                  <a:schemeClr val="tx2"/>
                </a:solidFill>
              </a:defRPr>
            </a:lvl9pPr>
          </a:lstStyle>
          <a:p>
            <a:r>
              <a:rPr lang="en-US"/>
              <a:t>[Presentation subtitle]</a:t>
            </a:r>
          </a:p>
        </p:txBody>
      </p:sp>
      <p:sp>
        <p:nvSpPr>
          <p:cNvPr id="11" name="Text Placeholder 3">
            <a:extLst>
              <a:ext uri="{FF2B5EF4-FFF2-40B4-BE49-F238E27FC236}">
                <a16:creationId xmlns:a16="http://schemas.microsoft.com/office/drawing/2014/main" id="{C1009F0B-9817-05C9-7114-3E0A4501369E}"/>
              </a:ext>
            </a:extLst>
          </p:cNvPr>
          <p:cNvSpPr>
            <a:spLocks noGrp="1"/>
          </p:cNvSpPr>
          <p:nvPr>
            <p:ph type="body" sz="quarter" idx="10" hasCustomPrompt="1"/>
          </p:nvPr>
        </p:nvSpPr>
        <p:spPr>
          <a:xfrm>
            <a:off x="546098" y="5166359"/>
            <a:ext cx="5184648" cy="913765"/>
          </a:xfrm>
        </p:spPr>
        <p:txBody>
          <a:bodyPr>
            <a:noAutofit/>
          </a:bodyPr>
          <a:lstStyle>
            <a:lvl1pPr marL="0" indent="0">
              <a:spcBef>
                <a:spcPts val="0"/>
              </a:spcBef>
              <a:buFontTx/>
              <a:buNone/>
              <a:defRPr sz="1400">
                <a:solidFill>
                  <a:schemeClr val="bg1"/>
                </a:solidFill>
              </a:defRPr>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vl6pPr marL="0" indent="0">
              <a:spcBef>
                <a:spcPts val="0"/>
              </a:spcBef>
              <a:buFontTx/>
              <a:buNone/>
              <a:defRPr sz="1400"/>
            </a:lvl6pPr>
            <a:lvl7pPr marL="0" indent="0">
              <a:spcBef>
                <a:spcPts val="0"/>
              </a:spcBef>
              <a:buFontTx/>
              <a:buNone/>
              <a:defRPr sz="1400"/>
            </a:lvl7pPr>
            <a:lvl8pPr marL="0" indent="0">
              <a:spcBef>
                <a:spcPts val="0"/>
              </a:spcBef>
              <a:buFontTx/>
              <a:buNone/>
              <a:defRPr sz="1400"/>
            </a:lvl8pPr>
            <a:lvl9pPr marL="0" indent="0">
              <a:spcBef>
                <a:spcPts val="0"/>
              </a:spcBef>
              <a:buFontTx/>
              <a:buNone/>
              <a:defRPr sz="1400"/>
            </a:lvl9pPr>
          </a:lstStyle>
          <a:p>
            <a:pPr lvl="0"/>
            <a:r>
              <a:rPr lang="en-US"/>
              <a:t>[Prepared for </a:t>
            </a:r>
            <a:r>
              <a:rPr lang="en-US" err="1"/>
              <a:t>Firstname</a:t>
            </a:r>
            <a:r>
              <a:rPr lang="en-US"/>
              <a:t> </a:t>
            </a:r>
            <a:r>
              <a:rPr lang="en-US" err="1"/>
              <a:t>Lastname</a:t>
            </a:r>
            <a:r>
              <a:rPr lang="en-US"/>
              <a:t>]</a:t>
            </a:r>
            <a:br>
              <a:rPr lang="en-US"/>
            </a:br>
            <a:r>
              <a:rPr lang="en-US"/>
              <a:t>[Day Month, Year]</a:t>
            </a:r>
          </a:p>
        </p:txBody>
      </p:sp>
      <p:pic>
        <p:nvPicPr>
          <p:cNvPr id="14" name="Cytiva" descr="Cytiva">
            <a:extLst>
              <a:ext uri="{FF2B5EF4-FFF2-40B4-BE49-F238E27FC236}">
                <a16:creationId xmlns:a16="http://schemas.microsoft.com/office/drawing/2014/main" id="{F788E5E0-216F-277D-1CB0-6B03E508DA8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251852" y="251121"/>
            <a:ext cx="2983931" cy="1259882"/>
          </a:xfrm>
          <a:prstGeom prst="rect">
            <a:avLst/>
          </a:prstGeom>
        </p:spPr>
      </p:pic>
      <p:pic>
        <p:nvPicPr>
          <p:cNvPr id="2" name="Picture 1">
            <a:extLst>
              <a:ext uri="{FF2B5EF4-FFF2-40B4-BE49-F238E27FC236}">
                <a16:creationId xmlns:a16="http://schemas.microsoft.com/office/drawing/2014/main" id="{39B2C9AC-5D69-0B9E-A644-9BB6764C6E1D}"/>
              </a:ext>
            </a:extLst>
          </p:cNvPr>
          <p:cNvPicPr>
            <a:picLocks noChangeAspect="1"/>
          </p:cNvPicPr>
          <p:nvPr userDrawn="1"/>
        </p:nvPicPr>
        <p:blipFill>
          <a:blip r:embed="rId4"/>
          <a:stretch>
            <a:fillRect/>
          </a:stretch>
        </p:blipFill>
        <p:spPr>
          <a:xfrm>
            <a:off x="11128902" y="5744769"/>
            <a:ext cx="540852" cy="702068"/>
          </a:xfrm>
          <a:prstGeom prst="rect">
            <a:avLst/>
          </a:prstGeom>
        </p:spPr>
      </p:pic>
    </p:spTree>
    <p:extLst>
      <p:ext uri="{BB962C8B-B14F-4D97-AF65-F5344CB8AC3E}">
        <p14:creationId xmlns:p14="http://schemas.microsoft.com/office/powerpoint/2010/main" val="1045965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840">
          <p15:clr>
            <a:srgbClr val="FBAE40"/>
          </p15:clr>
        </p15:guide>
        <p15:guide id="4" pos="36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Full bleed image 3">
    <p:bg>
      <p:bgPr>
        <a:solidFill>
          <a:srgbClr val="1B306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FEF55D-215B-FCE8-73A9-3FDE82772F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BF641A7-4217-D30F-8D67-832FCBBA26EA}"/>
              </a:ext>
            </a:extLst>
          </p:cNvPr>
          <p:cNvSpPr/>
          <p:nvPr userDrawn="1"/>
        </p:nvSpPr>
        <p:spPr>
          <a:xfrm>
            <a:off x="0" y="0"/>
            <a:ext cx="6711696" cy="6857999"/>
          </a:xfrm>
          <a:prstGeom prst="rect">
            <a:avLst/>
          </a:prstGeom>
          <a:gradFill>
            <a:gsLst>
              <a:gs pos="0">
                <a:schemeClr val="bg1"/>
              </a:gs>
              <a:gs pos="100000">
                <a:schemeClr val="bg1">
                  <a:alpha val="0"/>
                </a:schemeClr>
              </a:gs>
            </a:gsLst>
            <a:lin ang="0" scaled="0"/>
          </a:gra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pic>
        <p:nvPicPr>
          <p:cNvPr id="9" name="Cytiva" descr="Cytiva">
            <a:extLst>
              <a:ext uri="{FF2B5EF4-FFF2-40B4-BE49-F238E27FC236}">
                <a16:creationId xmlns:a16="http://schemas.microsoft.com/office/drawing/2014/main" id="{BC64AFE8-B656-5A47-AE10-A3A08DB631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251852" y="251121"/>
            <a:ext cx="2983931" cy="1259882"/>
          </a:xfrm>
          <a:prstGeom prst="rect">
            <a:avLst/>
          </a:prstGeom>
        </p:spPr>
      </p:pic>
      <p:sp>
        <p:nvSpPr>
          <p:cNvPr id="2" name="Title 1">
            <a:extLst>
              <a:ext uri="{FF2B5EF4-FFF2-40B4-BE49-F238E27FC236}">
                <a16:creationId xmlns:a16="http://schemas.microsoft.com/office/drawing/2014/main" id="{3F5D50C6-1D1D-4DFC-9285-06BBC42A0011}"/>
              </a:ext>
            </a:extLst>
          </p:cNvPr>
          <p:cNvSpPr>
            <a:spLocks noGrp="1"/>
          </p:cNvSpPr>
          <p:nvPr>
            <p:ph type="ctrTitle" hasCustomPrompt="1"/>
          </p:nvPr>
        </p:nvSpPr>
        <p:spPr>
          <a:xfrm>
            <a:off x="546100" y="1828799"/>
            <a:ext cx="5184140" cy="2235855"/>
          </a:xfrm>
        </p:spPr>
        <p:txBody>
          <a:bodyPr anchor="b"/>
          <a:lstStyle>
            <a:lvl1pPr algn="l">
              <a:lnSpc>
                <a:spcPct val="85000"/>
              </a:lnSpc>
              <a:defRPr sz="5400" b="1">
                <a:solidFill>
                  <a:schemeClr val="tx1"/>
                </a:solidFill>
              </a:defRPr>
            </a:lvl1pPr>
          </a:lstStyle>
          <a:p>
            <a:r>
              <a:rPr lang="en-US"/>
              <a:t>[Presentation title]</a:t>
            </a:r>
          </a:p>
        </p:txBody>
      </p:sp>
      <p:sp>
        <p:nvSpPr>
          <p:cNvPr id="3" name="Subtitle 2">
            <a:extLst>
              <a:ext uri="{FF2B5EF4-FFF2-40B4-BE49-F238E27FC236}">
                <a16:creationId xmlns:a16="http://schemas.microsoft.com/office/drawing/2014/main" id="{C3DDB874-5B29-44D8-8F98-D937C78230BE}"/>
              </a:ext>
            </a:extLst>
          </p:cNvPr>
          <p:cNvSpPr>
            <a:spLocks noGrp="1"/>
          </p:cNvSpPr>
          <p:nvPr>
            <p:ph type="subTitle" idx="1" hasCustomPrompt="1"/>
          </p:nvPr>
        </p:nvSpPr>
        <p:spPr>
          <a:xfrm>
            <a:off x="546101" y="4206240"/>
            <a:ext cx="5184139" cy="638892"/>
          </a:xfrm>
        </p:spPr>
        <p:txBody>
          <a:bodyPr>
            <a:noAutofit/>
          </a:bodyPr>
          <a:lstStyle>
            <a:lvl1pPr marL="0" indent="0" algn="l">
              <a:spcBef>
                <a:spcPts val="0"/>
              </a:spcBef>
              <a:buNone/>
              <a:defRPr sz="2000" b="1">
                <a:solidFill>
                  <a:schemeClr val="tx1"/>
                </a:solidFill>
              </a:defRPr>
            </a:lvl1pPr>
            <a:lvl2pPr marL="0" indent="0" algn="l">
              <a:spcBef>
                <a:spcPts val="0"/>
              </a:spcBef>
              <a:buNone/>
              <a:defRPr sz="2000" b="1">
                <a:solidFill>
                  <a:srgbClr val="00886F"/>
                </a:solidFill>
              </a:defRPr>
            </a:lvl2pPr>
            <a:lvl3pPr marL="0" indent="0" algn="l">
              <a:spcBef>
                <a:spcPts val="0"/>
              </a:spcBef>
              <a:buNone/>
              <a:defRPr sz="2000" b="1">
                <a:solidFill>
                  <a:srgbClr val="00886F"/>
                </a:solidFill>
              </a:defRPr>
            </a:lvl3pPr>
            <a:lvl4pPr marL="0" indent="0" algn="l">
              <a:spcBef>
                <a:spcPts val="0"/>
              </a:spcBef>
              <a:buNone/>
              <a:defRPr sz="2000" b="1">
                <a:solidFill>
                  <a:srgbClr val="00886F"/>
                </a:solidFill>
              </a:defRPr>
            </a:lvl4pPr>
            <a:lvl5pPr marL="0" indent="0" algn="l">
              <a:spcBef>
                <a:spcPts val="0"/>
              </a:spcBef>
              <a:buNone/>
              <a:defRPr sz="2000" b="1">
                <a:solidFill>
                  <a:srgbClr val="00886F"/>
                </a:solidFill>
              </a:defRPr>
            </a:lvl5pPr>
            <a:lvl6pPr marL="0" indent="0" algn="l">
              <a:spcBef>
                <a:spcPts val="0"/>
              </a:spcBef>
              <a:buNone/>
              <a:defRPr sz="2000" b="1">
                <a:solidFill>
                  <a:srgbClr val="00886F"/>
                </a:solidFill>
              </a:defRPr>
            </a:lvl6pPr>
            <a:lvl7pPr marL="0" indent="0" algn="l">
              <a:spcBef>
                <a:spcPts val="0"/>
              </a:spcBef>
              <a:buNone/>
              <a:defRPr sz="2000" b="1">
                <a:solidFill>
                  <a:srgbClr val="00886F"/>
                </a:solidFill>
              </a:defRPr>
            </a:lvl7pPr>
            <a:lvl8pPr marL="0" indent="0" algn="l">
              <a:spcBef>
                <a:spcPts val="0"/>
              </a:spcBef>
              <a:buNone/>
              <a:defRPr sz="2000" b="1">
                <a:solidFill>
                  <a:srgbClr val="00886F"/>
                </a:solidFill>
              </a:defRPr>
            </a:lvl8pPr>
            <a:lvl9pPr marL="0" indent="0" algn="l">
              <a:spcBef>
                <a:spcPts val="0"/>
              </a:spcBef>
              <a:buNone/>
              <a:defRPr sz="2000" b="1">
                <a:solidFill>
                  <a:srgbClr val="00886F"/>
                </a:solidFill>
              </a:defRPr>
            </a:lvl9pPr>
          </a:lstStyle>
          <a:p>
            <a:r>
              <a:rPr lang="en-US"/>
              <a:t>[Presentation subtitle]</a:t>
            </a:r>
          </a:p>
        </p:txBody>
      </p:sp>
      <p:sp>
        <p:nvSpPr>
          <p:cNvPr id="6" name="Text Placeholder 3">
            <a:extLst>
              <a:ext uri="{FF2B5EF4-FFF2-40B4-BE49-F238E27FC236}">
                <a16:creationId xmlns:a16="http://schemas.microsoft.com/office/drawing/2014/main" id="{79F4E153-583A-F84A-A276-E40ED5D26264}"/>
              </a:ext>
            </a:extLst>
          </p:cNvPr>
          <p:cNvSpPr>
            <a:spLocks noGrp="1"/>
          </p:cNvSpPr>
          <p:nvPr>
            <p:ph type="body" sz="quarter" idx="10" hasCustomPrompt="1"/>
          </p:nvPr>
        </p:nvSpPr>
        <p:spPr>
          <a:xfrm>
            <a:off x="546099" y="5166359"/>
            <a:ext cx="5184139" cy="913765"/>
          </a:xfrm>
        </p:spPr>
        <p:txBody>
          <a:bodyPr>
            <a:noAutofit/>
          </a:bodyPr>
          <a:lstStyle>
            <a:lvl1pPr marL="0" indent="0">
              <a:spcBef>
                <a:spcPts val="0"/>
              </a:spcBef>
              <a:buFontTx/>
              <a:buNone/>
              <a:defRPr sz="1400">
                <a:solidFill>
                  <a:schemeClr val="tx1"/>
                </a:solidFill>
              </a:defRPr>
            </a:lvl1pPr>
            <a:lvl2pPr marL="0" indent="0">
              <a:spcBef>
                <a:spcPts val="0"/>
              </a:spcBef>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400">
                <a:solidFill>
                  <a:schemeClr val="tx1"/>
                </a:solidFill>
              </a:defRPr>
            </a:lvl4pPr>
            <a:lvl5pPr marL="0" indent="0">
              <a:spcBef>
                <a:spcPts val="0"/>
              </a:spcBef>
              <a:buFontTx/>
              <a:buNone/>
              <a:defRPr sz="1400">
                <a:solidFill>
                  <a:schemeClr val="tx1"/>
                </a:solidFill>
              </a:defRPr>
            </a:lvl5pPr>
            <a:lvl6pPr marL="0" indent="0">
              <a:spcBef>
                <a:spcPts val="0"/>
              </a:spcBef>
              <a:buFontTx/>
              <a:buNone/>
              <a:defRPr sz="1400">
                <a:solidFill>
                  <a:schemeClr val="tx1"/>
                </a:solidFill>
              </a:defRPr>
            </a:lvl6pPr>
            <a:lvl7pPr marL="0" indent="0">
              <a:spcBef>
                <a:spcPts val="0"/>
              </a:spcBef>
              <a:buFontTx/>
              <a:buNone/>
              <a:defRPr sz="1400">
                <a:solidFill>
                  <a:schemeClr val="tx1"/>
                </a:solidFill>
              </a:defRPr>
            </a:lvl7pPr>
            <a:lvl8pPr marL="0" indent="0">
              <a:spcBef>
                <a:spcPts val="0"/>
              </a:spcBef>
              <a:buFontTx/>
              <a:buNone/>
              <a:defRPr sz="1400">
                <a:solidFill>
                  <a:schemeClr val="tx1"/>
                </a:solidFill>
              </a:defRPr>
            </a:lvl8pPr>
            <a:lvl9pPr marL="0" indent="0">
              <a:spcBef>
                <a:spcPts val="0"/>
              </a:spcBef>
              <a:buFontTx/>
              <a:buNone/>
              <a:defRPr sz="1400">
                <a:solidFill>
                  <a:schemeClr val="tx1"/>
                </a:solidFill>
              </a:defRPr>
            </a:lvl9pPr>
          </a:lstStyle>
          <a:p>
            <a:pPr lvl="0"/>
            <a:r>
              <a:rPr lang="en-US"/>
              <a:t>[Prepared for </a:t>
            </a:r>
            <a:r>
              <a:rPr lang="en-US" err="1"/>
              <a:t>Firstname</a:t>
            </a:r>
            <a:r>
              <a:rPr lang="en-US"/>
              <a:t> </a:t>
            </a:r>
            <a:r>
              <a:rPr lang="en-US" err="1"/>
              <a:t>Lastname</a:t>
            </a:r>
            <a:r>
              <a:rPr lang="en-US"/>
              <a:t>]</a:t>
            </a:r>
            <a:br>
              <a:rPr lang="en-US"/>
            </a:br>
            <a:r>
              <a:rPr lang="en-US"/>
              <a:t>[Day Month, Year]</a:t>
            </a:r>
          </a:p>
        </p:txBody>
      </p:sp>
      <p:pic>
        <p:nvPicPr>
          <p:cNvPr id="8" name="Picture 7">
            <a:extLst>
              <a:ext uri="{FF2B5EF4-FFF2-40B4-BE49-F238E27FC236}">
                <a16:creationId xmlns:a16="http://schemas.microsoft.com/office/drawing/2014/main" id="{CEA1102F-04BC-7091-E645-4A9A16AC769C}"/>
              </a:ext>
            </a:extLst>
          </p:cNvPr>
          <p:cNvPicPr>
            <a:picLocks noChangeAspect="1"/>
          </p:cNvPicPr>
          <p:nvPr userDrawn="1"/>
        </p:nvPicPr>
        <p:blipFill>
          <a:blip r:embed="rId4"/>
          <a:stretch>
            <a:fillRect/>
          </a:stretch>
        </p:blipFill>
        <p:spPr>
          <a:xfrm>
            <a:off x="11128902" y="5744769"/>
            <a:ext cx="540852" cy="702068"/>
          </a:xfrm>
          <a:prstGeom prst="rect">
            <a:avLst/>
          </a:prstGeom>
        </p:spPr>
      </p:pic>
    </p:spTree>
    <p:extLst>
      <p:ext uri="{BB962C8B-B14F-4D97-AF65-F5344CB8AC3E}">
        <p14:creationId xmlns:p14="http://schemas.microsoft.com/office/powerpoint/2010/main" val="31861848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840">
          <p15:clr>
            <a:srgbClr val="FBAE40"/>
          </p15:clr>
        </p15:guide>
        <p15:guide id="4" pos="361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13D79-3428-4C8D-9C4A-8DF6F70D3259}"/>
              </a:ext>
            </a:extLst>
          </p:cNvPr>
          <p:cNvSpPr>
            <a:spLocks noGrp="1"/>
          </p:cNvSpPr>
          <p:nvPr>
            <p:ph type="title"/>
          </p:nvPr>
        </p:nvSpPr>
        <p:spPr>
          <a:xfrm>
            <a:off x="546099" y="549275"/>
            <a:ext cx="11091672" cy="1009041"/>
          </a:xfrm>
          <a:prstGeom prst="rect">
            <a:avLst/>
          </a:prstGeom>
        </p:spPr>
        <p:txBody>
          <a:bodyPr vert="horz" lIns="0" tIns="0" rIns="0" bIns="0" rtlCol="0" anchor="t" anchorCtr="0">
            <a:noAutofit/>
          </a:bodyPr>
          <a:lstStyle/>
          <a:p>
            <a:r>
              <a:rPr lang="en-US"/>
              <a:t>[Slide title]</a:t>
            </a:r>
          </a:p>
        </p:txBody>
      </p:sp>
      <p:sp>
        <p:nvSpPr>
          <p:cNvPr id="3" name="Text Placeholder 2">
            <a:extLst>
              <a:ext uri="{FF2B5EF4-FFF2-40B4-BE49-F238E27FC236}">
                <a16:creationId xmlns:a16="http://schemas.microsoft.com/office/drawing/2014/main" id="{754BFB94-035F-478C-BBCD-5EAB9C05BC0F}"/>
              </a:ext>
            </a:extLst>
          </p:cNvPr>
          <p:cNvSpPr>
            <a:spLocks noGrp="1"/>
          </p:cNvSpPr>
          <p:nvPr>
            <p:ph type="body" idx="1"/>
          </p:nvPr>
        </p:nvSpPr>
        <p:spPr>
          <a:xfrm>
            <a:off x="548640" y="1828800"/>
            <a:ext cx="11093450" cy="4255135"/>
          </a:xfrm>
          <a:prstGeom prst="rect">
            <a:avLst/>
          </a:prstGeom>
        </p:spPr>
        <p:txBody>
          <a:bodyPr vert="horz" lIns="0" tIns="0" rIns="0" bIns="0" spcCol="3657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ytiva">
            <a:extLst>
              <a:ext uri="{FF2B5EF4-FFF2-40B4-BE49-F238E27FC236}">
                <a16:creationId xmlns:a16="http://schemas.microsoft.com/office/drawing/2014/main" id="{F3176D83-6AFC-7040-AE58-8E169F003F8D}"/>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a:t>Cytiva</a:t>
            </a:r>
          </a:p>
        </p:txBody>
      </p:sp>
      <p:sp>
        <p:nvSpPr>
          <p:cNvPr id="9" name="Slide Number">
            <a:extLst>
              <a:ext uri="{FF2B5EF4-FFF2-40B4-BE49-F238E27FC236}">
                <a16:creationId xmlns:a16="http://schemas.microsoft.com/office/drawing/2014/main" id="{EB794914-408E-6748-89C9-AD9941E6E15D}"/>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a:solidFill>
                <a:schemeClr val="tx1"/>
              </a:solidFill>
            </a:endParaRPr>
          </a:p>
        </p:txBody>
      </p:sp>
    </p:spTree>
    <p:extLst>
      <p:ext uri="{BB962C8B-B14F-4D97-AF65-F5344CB8AC3E}">
        <p14:creationId xmlns:p14="http://schemas.microsoft.com/office/powerpoint/2010/main" val="152640985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805" r:id="rId3"/>
    <p:sldLayoutId id="2147483733" r:id="rId4"/>
    <p:sldLayoutId id="2147483704" r:id="rId5"/>
    <p:sldLayoutId id="2147483705" r:id="rId6"/>
    <p:sldLayoutId id="2147483719" r:id="rId7"/>
    <p:sldLayoutId id="2147483727" r:id="rId8"/>
    <p:sldLayoutId id="2147483729" r:id="rId9"/>
    <p:sldLayoutId id="2147483650" r:id="rId10"/>
    <p:sldLayoutId id="2147483725" r:id="rId11"/>
    <p:sldLayoutId id="2147483652" r:id="rId12"/>
    <p:sldLayoutId id="2147483664" r:id="rId13"/>
    <p:sldLayoutId id="2147483665" r:id="rId14"/>
    <p:sldLayoutId id="2147483666" r:id="rId15"/>
    <p:sldLayoutId id="2147483667" r:id="rId16"/>
    <p:sldLayoutId id="2147483668" r:id="rId17"/>
    <p:sldLayoutId id="2147483801" r:id="rId18"/>
    <p:sldLayoutId id="2147483802" r:id="rId19"/>
    <p:sldLayoutId id="2147483651" r:id="rId20"/>
    <p:sldLayoutId id="2147483677" r:id="rId21"/>
    <p:sldLayoutId id="2147483697" r:id="rId22"/>
    <p:sldLayoutId id="2147483722" r:id="rId23"/>
    <p:sldLayoutId id="2147483806" r:id="rId24"/>
    <p:sldLayoutId id="2147483728" r:id="rId25"/>
    <p:sldLayoutId id="2147483807" r:id="rId26"/>
    <p:sldLayoutId id="2147483808" r:id="rId27"/>
    <p:sldLayoutId id="2147483670" r:id="rId28"/>
    <p:sldLayoutId id="2147483671" r:id="rId29"/>
    <p:sldLayoutId id="2147483699" r:id="rId30"/>
    <p:sldLayoutId id="2147483687" r:id="rId31"/>
    <p:sldLayoutId id="2147483688" r:id="rId32"/>
    <p:sldLayoutId id="2147483686" r:id="rId33"/>
    <p:sldLayoutId id="2147483718" r:id="rId34"/>
    <p:sldLayoutId id="2147483676" r:id="rId35"/>
    <p:sldLayoutId id="2147483711" r:id="rId36"/>
    <p:sldLayoutId id="2147483730" r:id="rId37"/>
    <p:sldLayoutId id="2147483713" r:id="rId38"/>
    <p:sldLayoutId id="2147483712" r:id="rId39"/>
    <p:sldLayoutId id="2147483731" r:id="rId40"/>
    <p:sldLayoutId id="2147483714" r:id="rId41"/>
    <p:sldLayoutId id="2147483717"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Cytiva Aktiv"/>
        <a:buChar char="•"/>
        <a:defRPr sz="2000" kern="1200">
          <a:solidFill>
            <a:schemeClr val="tx1"/>
          </a:solidFill>
          <a:latin typeface="+mn-lt"/>
          <a:ea typeface="+mn-ea"/>
          <a:cs typeface="+mn-cs"/>
        </a:defRPr>
      </a:lvl1pPr>
      <a:lvl2pPr marL="4572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userDrawn="1">
          <p15:clr>
            <a:srgbClr val="F26B43"/>
          </p15:clr>
        </p15:guide>
        <p15:guide id="2" pos="344" userDrawn="1">
          <p15:clr>
            <a:srgbClr val="F26B43"/>
          </p15:clr>
        </p15:guide>
        <p15:guide id="3" orient="horz" pos="346" userDrawn="1">
          <p15:clr>
            <a:srgbClr val="F26B43"/>
          </p15:clr>
        </p15:guide>
        <p15:guide id="4" orient="horz" pos="4061" userDrawn="1">
          <p15:clr>
            <a:srgbClr val="F26B43"/>
          </p15:clr>
        </p15:guide>
        <p15:guide id="5" pos="7332" userDrawn="1">
          <p15:clr>
            <a:srgbClr val="F26B43"/>
          </p15:clr>
        </p15:guide>
        <p15:guide id="6" orient="horz" pos="38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4.xml"/><Relationship Id="rId7" Type="http://schemas.openxmlformats.org/officeDocument/2006/relationships/hyperlink" Target="http://www.cytiva.com/certs" TargetMode="External"/><Relationship Id="rId2" Type="http://schemas.openxmlformats.org/officeDocument/2006/relationships/slideLayout" Target="../slideLayouts/slideLayout16.xml"/><Relationship Id="rId1" Type="http://schemas.openxmlformats.org/officeDocument/2006/relationships/tags" Target="../tags/tag11.xml"/><Relationship Id="rId6" Type="http://schemas.openxmlformats.org/officeDocument/2006/relationships/hyperlink" Target="http://www.cytiva.com/rsf"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14.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32.png"/><Relationship Id="rId4" Type="http://schemas.openxmlformats.org/officeDocument/2006/relationships/diagramData" Target="../diagrams/data2.xml"/><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12.xml"/><Relationship Id="rId1" Type="http://schemas.openxmlformats.org/officeDocument/2006/relationships/tags" Target="../tags/tag15.xml"/><Relationship Id="rId5" Type="http://schemas.openxmlformats.org/officeDocument/2006/relationships/image" Target="../media/image34.png"/><Relationship Id="rId4" Type="http://schemas.openxmlformats.org/officeDocument/2006/relationships/hyperlink" Target="http://www.cytiva.com/rsf"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16.xml"/><Relationship Id="rId5" Type="http://schemas.openxmlformats.org/officeDocument/2006/relationships/image" Target="../media/image35.png"/><Relationship Id="rId4" Type="http://schemas.openxmlformats.org/officeDocument/2006/relationships/hyperlink" Target="http://www.cytiva.com/rsf"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17.xml"/><Relationship Id="rId5" Type="http://schemas.openxmlformats.org/officeDocument/2006/relationships/hyperlink" Target="mailto:changenotice@cytiva.com" TargetMode="Externa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18.xml"/><Relationship Id="rId5" Type="http://schemas.openxmlformats.org/officeDocument/2006/relationships/hyperlink" Target="mailto:changenotice@cytiva.com" TargetMode="Externa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6.xml"/><Relationship Id="rId1" Type="http://schemas.openxmlformats.org/officeDocument/2006/relationships/tags" Target="../tags/tag20.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24.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7.xml"/><Relationship Id="rId1" Type="http://schemas.openxmlformats.org/officeDocument/2006/relationships/tags" Target="../tags/tag26.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www.cytivalifesciences.com/en/se/support/quality/regulatory-support/documentation-center"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dn.cytivalifesciences.com/api/public/content/-hyfLIhQR3SDk2E_fXKo0w-pdf?v=344e9a04" TargetMode="External"/><Relationship Id="rId2" Type="http://schemas.openxmlformats.org/officeDocument/2006/relationships/slideLayout" Target="../slideLayouts/slideLayout12.xml"/><Relationship Id="rId1" Type="http://schemas.openxmlformats.org/officeDocument/2006/relationships/tags" Target="../tags/tag28.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29.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Layout" Target="../slideLayouts/slideLayout13.xml"/><Relationship Id="rId1" Type="http://schemas.openxmlformats.org/officeDocument/2006/relationships/tags" Target="../tags/tag3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7.xml"/><Relationship Id="rId3" Type="http://schemas.openxmlformats.org/officeDocument/2006/relationships/notesSlide" Target="../notesSlides/notesSlide1.xml"/><Relationship Id="rId7" Type="http://schemas.openxmlformats.org/officeDocument/2006/relationships/slide" Target="slide10.xml"/><Relationship Id="rId12" Type="http://schemas.openxmlformats.org/officeDocument/2006/relationships/slide" Target="slide26.xml"/><Relationship Id="rId2" Type="http://schemas.openxmlformats.org/officeDocument/2006/relationships/slideLayout" Target="../slideLayouts/slideLayout10.xml"/><Relationship Id="rId16" Type="http://schemas.openxmlformats.org/officeDocument/2006/relationships/slide" Target="slide38.xml"/><Relationship Id="rId1" Type="http://schemas.openxmlformats.org/officeDocument/2006/relationships/tags" Target="../tags/tag4.xml"/><Relationship Id="rId6" Type="http://schemas.openxmlformats.org/officeDocument/2006/relationships/slide" Target="slide9.xml"/><Relationship Id="rId11" Type="http://schemas.openxmlformats.org/officeDocument/2006/relationships/slide" Target="slide22.xml"/><Relationship Id="rId5" Type="http://schemas.openxmlformats.org/officeDocument/2006/relationships/slide" Target="slide7.xml"/><Relationship Id="rId15" Type="http://schemas.openxmlformats.org/officeDocument/2006/relationships/slide" Target="slide33.xml"/><Relationship Id="rId10" Type="http://schemas.openxmlformats.org/officeDocument/2006/relationships/slide" Target="slide21.xml"/><Relationship Id="rId4" Type="http://schemas.openxmlformats.org/officeDocument/2006/relationships/slide" Target="slide6.xml"/><Relationship Id="rId9" Type="http://schemas.openxmlformats.org/officeDocument/2006/relationships/slide" Target="slide15.xml"/><Relationship Id="rId14" Type="http://schemas.openxmlformats.org/officeDocument/2006/relationships/slide" Target="slide28.xml"/></Relationships>
</file>

<file path=ppt/slides/_rels/slide30.xml.rels><?xml version="1.0" encoding="UTF-8" standalone="yes"?>
<Relationships xmlns="http://schemas.openxmlformats.org/package/2006/relationships"><Relationship Id="rId3" Type="http://schemas.openxmlformats.org/officeDocument/2006/relationships/hyperlink" Target="https://cdn.cytivalifesciences.com/api/public/content/-hyfLIhQR3SDk2E_fXKo0w-pdf?v=344e9a04" TargetMode="External"/><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32.xml"/><Relationship Id="rId5" Type="http://schemas.openxmlformats.org/officeDocument/2006/relationships/image" Target="../media/image50.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33.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10.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35.xml"/><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10.xml"/><Relationship Id="rId1" Type="http://schemas.openxmlformats.org/officeDocument/2006/relationships/tags" Target="../tags/tag36.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10.xml"/><Relationship Id="rId1" Type="http://schemas.openxmlformats.org/officeDocument/2006/relationships/tags" Target="../tags/tag37.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38.xml"/><Relationship Id="rId5" Type="http://schemas.openxmlformats.org/officeDocument/2006/relationships/image" Target="../media/image65.pn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39.xml"/><Relationship Id="rId4" Type="http://schemas.openxmlformats.org/officeDocument/2006/relationships/image" Target="../media/image66.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2.xml"/><Relationship Id="rId1" Type="http://schemas.openxmlformats.org/officeDocument/2006/relationships/tags" Target="../tags/tag40.xml"/><Relationship Id="rId5" Type="http://schemas.openxmlformats.org/officeDocument/2006/relationships/hyperlink" Target="https://www.cytiva.com/contact" TargetMode="External"/><Relationship Id="rId4" Type="http://schemas.openxmlformats.org/officeDocument/2006/relationships/hyperlink" Target="http://www.cytiva.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8.xml"/><Relationship Id="rId1" Type="http://schemas.openxmlformats.org/officeDocument/2006/relationships/tags" Target="../tags/tag5.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6.xml"/><Relationship Id="rId1" Type="http://schemas.openxmlformats.org/officeDocument/2006/relationships/tags" Target="../tags/tag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10.xml"/><Relationship Id="rId5" Type="http://schemas.openxmlformats.org/officeDocument/2006/relationships/image" Target="../media/image27.png"/><Relationship Id="rId4" Type="http://schemas.openxmlformats.org/officeDocument/2006/relationships/hyperlink" Target="https://www.cytivalifesciences.com/en/us/support/quality-and-regulatory-support/extractables-and-leachab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C6C1BC-AE08-DCBC-C0FB-18BCD566F4E7}"/>
              </a:ext>
            </a:extLst>
          </p:cNvPr>
          <p:cNvSpPr>
            <a:spLocks noGrp="1"/>
          </p:cNvSpPr>
          <p:nvPr>
            <p:ph type="ctrTitle"/>
          </p:nvPr>
        </p:nvSpPr>
        <p:spPr>
          <a:xfrm>
            <a:off x="546100" y="1828799"/>
            <a:ext cx="6931660" cy="2235855"/>
          </a:xfrm>
        </p:spPr>
        <p:txBody>
          <a:bodyPr/>
          <a:lstStyle/>
          <a:p>
            <a:r>
              <a:rPr lang="en-US" noProof="0" dirty="0"/>
              <a:t>Change control </a:t>
            </a:r>
            <a:br>
              <a:rPr lang="en-US" noProof="0" dirty="0"/>
            </a:br>
            <a:r>
              <a:rPr lang="en-US" noProof="0" dirty="0"/>
              <a:t>and regulatory documentation</a:t>
            </a:r>
          </a:p>
        </p:txBody>
      </p:sp>
      <p:sp>
        <p:nvSpPr>
          <p:cNvPr id="8" name="Subtitle 7">
            <a:extLst>
              <a:ext uri="{FF2B5EF4-FFF2-40B4-BE49-F238E27FC236}">
                <a16:creationId xmlns:a16="http://schemas.microsoft.com/office/drawing/2014/main" id="{42DE734F-9D86-3AD3-3590-18796CF7CF51}"/>
              </a:ext>
            </a:extLst>
          </p:cNvPr>
          <p:cNvSpPr>
            <a:spLocks noGrp="1"/>
          </p:cNvSpPr>
          <p:nvPr>
            <p:ph type="subTitle" idx="1"/>
          </p:nvPr>
        </p:nvSpPr>
        <p:spPr/>
        <p:txBody>
          <a:bodyPr/>
          <a:lstStyle/>
          <a:p>
            <a:r>
              <a:rPr lang="en-US" noProof="0" dirty="0"/>
              <a:t>Navigation and access</a:t>
            </a:r>
          </a:p>
          <a:p>
            <a:endParaRPr lang="en-US" noProof="0" dirty="0"/>
          </a:p>
        </p:txBody>
      </p:sp>
    </p:spTree>
    <p:custDataLst>
      <p:tags r:id="rId1"/>
    </p:custDataLst>
    <p:extLst>
      <p:ext uri="{BB962C8B-B14F-4D97-AF65-F5344CB8AC3E}">
        <p14:creationId xmlns:p14="http://schemas.microsoft.com/office/powerpoint/2010/main" val="188077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EB355-5E9C-64D8-43F8-44562F6052E3}"/>
            </a:ext>
          </a:extLst>
        </p:cNvPr>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046FDB51-7E36-C4A8-9225-83B58C0F1E6C}"/>
              </a:ext>
            </a:extLst>
          </p:cNvPr>
          <p:cNvPicPr>
            <a:picLocks noGrp="1" noChangeAspect="1"/>
          </p:cNvPicPr>
          <p:nvPr>
            <p:ph sz="half" idx="2"/>
          </p:nvPr>
        </p:nvPicPr>
        <p:blipFill>
          <a:blip r:embed="rId4"/>
          <a:stretch>
            <a:fillRect/>
          </a:stretch>
        </p:blipFill>
        <p:spPr>
          <a:xfrm>
            <a:off x="6187941" y="1710813"/>
            <a:ext cx="4972791" cy="4251325"/>
          </a:xfrm>
          <a:prstGeom prst="rect">
            <a:avLst/>
          </a:prstGeom>
        </p:spPr>
      </p:pic>
      <p:pic>
        <p:nvPicPr>
          <p:cNvPr id="11" name="Picture 10">
            <a:extLst>
              <a:ext uri="{FF2B5EF4-FFF2-40B4-BE49-F238E27FC236}">
                <a16:creationId xmlns:a16="http://schemas.microsoft.com/office/drawing/2014/main" id="{BF25C998-9EA2-0811-AD3F-E1477E9D3DCC}"/>
              </a:ext>
            </a:extLst>
          </p:cNvPr>
          <p:cNvPicPr>
            <a:picLocks noChangeAspect="1"/>
          </p:cNvPicPr>
          <p:nvPr/>
        </p:nvPicPr>
        <p:blipFill>
          <a:blip r:embed="rId5"/>
          <a:srcRect/>
          <a:stretch/>
        </p:blipFill>
        <p:spPr>
          <a:xfrm>
            <a:off x="895509" y="1722318"/>
            <a:ext cx="3847030" cy="664372"/>
          </a:xfrm>
          <a:prstGeom prst="rect">
            <a:avLst/>
          </a:prstGeom>
        </p:spPr>
      </p:pic>
      <p:sp>
        <p:nvSpPr>
          <p:cNvPr id="2" name="Title 1">
            <a:extLst>
              <a:ext uri="{FF2B5EF4-FFF2-40B4-BE49-F238E27FC236}">
                <a16:creationId xmlns:a16="http://schemas.microsoft.com/office/drawing/2014/main" id="{B6F2826B-5E45-E8DC-B530-D2CBA8366362}"/>
              </a:ext>
            </a:extLst>
          </p:cNvPr>
          <p:cNvSpPr>
            <a:spLocks noGrp="1"/>
          </p:cNvSpPr>
          <p:nvPr>
            <p:ph type="title"/>
          </p:nvPr>
        </p:nvSpPr>
        <p:spPr>
          <a:xfrm>
            <a:off x="527993" y="504010"/>
            <a:ext cx="11091672" cy="1009041"/>
          </a:xfrm>
        </p:spPr>
        <p:txBody>
          <a:bodyPr/>
          <a:lstStyle/>
          <a:p>
            <a:r>
              <a:rPr lang="en-US" sz="2800" noProof="0" dirty="0"/>
              <a:t>Locating your lot-specific product certificate</a:t>
            </a:r>
            <a:endParaRPr lang="en-US" sz="2800" noProof="0" dirty="0">
              <a:solidFill>
                <a:schemeClr val="accent1"/>
              </a:solidFill>
              <a:hlinkClick r:id="rId6">
                <a:extLst>
                  <a:ext uri="{A12FA001-AC4F-418D-AE19-62706E023703}">
                    <ahyp:hlinkClr xmlns:ahyp="http://schemas.microsoft.com/office/drawing/2018/hyperlinkcolor" val="tx"/>
                  </a:ext>
                </a:extLst>
              </a:hlinkClick>
            </a:endParaRPr>
          </a:p>
        </p:txBody>
      </p:sp>
      <p:sp>
        <p:nvSpPr>
          <p:cNvPr id="3" name="Content Placeholder 2">
            <a:extLst>
              <a:ext uri="{FF2B5EF4-FFF2-40B4-BE49-F238E27FC236}">
                <a16:creationId xmlns:a16="http://schemas.microsoft.com/office/drawing/2014/main" id="{BCA2B274-E18E-14BD-A226-825B248E08C7}"/>
              </a:ext>
            </a:extLst>
          </p:cNvPr>
          <p:cNvSpPr>
            <a:spLocks noGrp="1"/>
          </p:cNvSpPr>
          <p:nvPr>
            <p:ph sz="half" idx="1"/>
          </p:nvPr>
        </p:nvSpPr>
        <p:spPr>
          <a:xfrm>
            <a:off x="546099" y="1711953"/>
            <a:ext cx="4196440" cy="4251960"/>
          </a:xfrm>
        </p:spPr>
        <p:txBody>
          <a:bodyPr vert="horz" lIns="0" tIns="0" rIns="0" bIns="0" spcCol="365760" rtlCol="0" anchor="t">
            <a:normAutofit/>
          </a:bodyPr>
          <a:lstStyle/>
          <a:p>
            <a:pPr marL="342900" indent="-342900" algn="l">
              <a:lnSpc>
                <a:spcPct val="100000"/>
              </a:lnSpc>
              <a:spcBef>
                <a:spcPts val="1200"/>
              </a:spcBef>
              <a:buSzPct val="100000"/>
              <a:buFont typeface="Arial" panose="020B0604020202020204" pitchFamily="34" charset="0"/>
              <a:buChar char="•"/>
            </a:pPr>
            <a:endParaRPr lang="en-US" sz="2000" noProof="0" dirty="0">
              <a:solidFill>
                <a:srgbClr val="00886F"/>
              </a:solidFill>
              <a:hlinkClick r:id="rId7">
                <a:extLst>
                  <a:ext uri="{A12FA001-AC4F-418D-AE19-62706E023703}">
                    <ahyp:hlinkClr xmlns:ahyp="http://schemas.microsoft.com/office/drawing/2018/hyperlinkcolor" val="tx"/>
                  </a:ext>
                </a:extLst>
              </a:hlinkClick>
            </a:endParaRPr>
          </a:p>
          <a:p>
            <a:pPr marL="342900" indent="-342900" algn="l">
              <a:lnSpc>
                <a:spcPct val="100000"/>
              </a:lnSpc>
              <a:spcBef>
                <a:spcPts val="1200"/>
              </a:spcBef>
              <a:buSzPct val="100000"/>
              <a:buFont typeface="Arial" panose="020B0604020202020204" pitchFamily="34" charset="0"/>
              <a:buChar char="•"/>
            </a:pPr>
            <a:endParaRPr lang="en-US" noProof="0" dirty="0">
              <a:solidFill>
                <a:srgbClr val="00886F"/>
              </a:solidFill>
              <a:hlinkClick r:id="rId7">
                <a:extLst>
                  <a:ext uri="{A12FA001-AC4F-418D-AE19-62706E023703}">
                    <ahyp:hlinkClr xmlns:ahyp="http://schemas.microsoft.com/office/drawing/2018/hyperlinkcolor" val="tx"/>
                  </a:ext>
                </a:extLst>
              </a:hlinkClick>
            </a:endParaRPr>
          </a:p>
          <a:p>
            <a:pPr marL="342900" indent="-342900" algn="l">
              <a:lnSpc>
                <a:spcPct val="100000"/>
              </a:lnSpc>
              <a:spcBef>
                <a:spcPts val="1200"/>
              </a:spcBef>
              <a:buSzPct val="100000"/>
              <a:buFont typeface="Arial" panose="020B0604020202020204" pitchFamily="34" charset="0"/>
              <a:buChar char="•"/>
            </a:pPr>
            <a:endParaRPr lang="en-US" sz="2000" noProof="0" dirty="0">
              <a:solidFill>
                <a:srgbClr val="00886F"/>
              </a:solidFill>
              <a:hlinkClick r:id="rId7">
                <a:extLst>
                  <a:ext uri="{A12FA001-AC4F-418D-AE19-62706E023703}">
                    <ahyp:hlinkClr xmlns:ahyp="http://schemas.microsoft.com/office/drawing/2018/hyperlinkcolor" val="tx"/>
                  </a:ext>
                </a:extLst>
              </a:hlinkClick>
            </a:endParaRPr>
          </a:p>
          <a:p>
            <a:pPr marL="342900" indent="-342900" algn="l">
              <a:lnSpc>
                <a:spcPct val="100000"/>
              </a:lnSpc>
              <a:spcBef>
                <a:spcPts val="1200"/>
              </a:spcBef>
              <a:buSzPct val="100000"/>
              <a:buFont typeface="Arial" panose="020B0604020202020204" pitchFamily="34" charset="0"/>
              <a:buChar char="•"/>
            </a:pPr>
            <a:endParaRPr lang="en-US" noProof="0" dirty="0">
              <a:solidFill>
                <a:srgbClr val="00886F"/>
              </a:solidFill>
              <a:hlinkClick r:id="rId7">
                <a:extLst>
                  <a:ext uri="{A12FA001-AC4F-418D-AE19-62706E023703}">
                    <ahyp:hlinkClr xmlns:ahyp="http://schemas.microsoft.com/office/drawing/2018/hyperlinkcolor" val="tx"/>
                  </a:ext>
                </a:extLst>
              </a:hlinkClick>
            </a:endParaRPr>
          </a:p>
          <a:p>
            <a:pPr marL="0" indent="0" algn="l">
              <a:lnSpc>
                <a:spcPct val="100000"/>
              </a:lnSpc>
              <a:spcBef>
                <a:spcPts val="1200"/>
              </a:spcBef>
              <a:buSzPct val="100000"/>
              <a:buNone/>
            </a:pPr>
            <a:endParaRPr lang="en-US" sz="2000" noProof="0" dirty="0">
              <a:solidFill>
                <a:srgbClr val="00886F"/>
              </a:solidFill>
              <a:hlinkClick r:id="rId7">
                <a:extLst>
                  <a:ext uri="{A12FA001-AC4F-418D-AE19-62706E023703}">
                    <ahyp:hlinkClr xmlns:ahyp="http://schemas.microsoft.com/office/drawing/2018/hyperlinkcolor" val="tx"/>
                  </a:ext>
                </a:extLst>
              </a:hlinkClick>
            </a:endParaRPr>
          </a:p>
          <a:p>
            <a:pPr marL="342900" indent="-342900" algn="l">
              <a:lnSpc>
                <a:spcPct val="100000"/>
              </a:lnSpc>
              <a:spcBef>
                <a:spcPts val="1200"/>
              </a:spcBef>
              <a:buSzPct val="100000"/>
              <a:buFont typeface="Arial" panose="020B0604020202020204" pitchFamily="34" charset="0"/>
              <a:buChar char="•"/>
            </a:pPr>
            <a:r>
              <a:rPr lang="en-US" sz="2000" noProof="0" dirty="0">
                <a:solidFill>
                  <a:srgbClr val="00886F"/>
                </a:solidFill>
                <a:hlinkClick r:id="rId7">
                  <a:extLst>
                    <a:ext uri="{A12FA001-AC4F-418D-AE19-62706E023703}">
                      <ahyp:hlinkClr xmlns:ahyp="http://schemas.microsoft.com/office/drawing/2018/hyperlinkcolor" val="tx"/>
                    </a:ext>
                  </a:extLst>
                </a:hlinkClick>
              </a:rPr>
              <a:t>www.cytiva.com/</a:t>
            </a:r>
            <a:r>
              <a:rPr lang="en-US" noProof="0" dirty="0">
                <a:solidFill>
                  <a:srgbClr val="00886F"/>
                </a:solidFill>
                <a:hlinkClick r:id="rId7">
                  <a:extLst>
                    <a:ext uri="{A12FA001-AC4F-418D-AE19-62706E023703}">
                      <ahyp:hlinkClr xmlns:ahyp="http://schemas.microsoft.com/office/drawing/2018/hyperlinkcolor" val="tx"/>
                    </a:ext>
                  </a:extLst>
                </a:hlinkClick>
              </a:rPr>
              <a:t>certs</a:t>
            </a:r>
            <a:endParaRPr lang="en-US" sz="2000" noProof="0" dirty="0">
              <a:solidFill>
                <a:srgbClr val="00886F"/>
              </a:solidFill>
            </a:endParaRPr>
          </a:p>
          <a:p>
            <a:pPr marL="342900" indent="-342900" algn="l">
              <a:lnSpc>
                <a:spcPct val="100000"/>
              </a:lnSpc>
              <a:spcBef>
                <a:spcPts val="1200"/>
              </a:spcBef>
              <a:buSzPct val="100000"/>
              <a:buFont typeface="Arial" panose="020B0604020202020204" pitchFamily="34" charset="0"/>
              <a:buChar char="•"/>
            </a:pPr>
            <a:r>
              <a:rPr lang="en-US" sz="2000" noProof="0" dirty="0"/>
              <a:t>Search by batch or serial number</a:t>
            </a:r>
          </a:p>
          <a:p>
            <a:pPr marL="342900" indent="-342900" algn="l">
              <a:lnSpc>
                <a:spcPct val="100000"/>
              </a:lnSpc>
              <a:spcBef>
                <a:spcPts val="1200"/>
              </a:spcBef>
              <a:buSzPct val="100000"/>
              <a:buFont typeface="Arial" panose="020B0604020202020204" pitchFamily="34" charset="0"/>
              <a:buChar char="•"/>
            </a:pPr>
            <a:r>
              <a:rPr lang="en-US" sz="2000" noProof="0" dirty="0"/>
              <a:t>Additional link for </a:t>
            </a:r>
            <a:r>
              <a:rPr lang="en-US" sz="2000" noProof="0" dirty="0" err="1"/>
              <a:t>Hyclone</a:t>
            </a:r>
            <a:r>
              <a:rPr lang="en-US" sz="2000" noProof="0" dirty="0"/>
              <a:t>™</a:t>
            </a:r>
          </a:p>
        </p:txBody>
      </p:sp>
      <p:sp>
        <p:nvSpPr>
          <p:cNvPr id="17" name="TextBox 16">
            <a:extLst>
              <a:ext uri="{FF2B5EF4-FFF2-40B4-BE49-F238E27FC236}">
                <a16:creationId xmlns:a16="http://schemas.microsoft.com/office/drawing/2014/main" id="{F1F02F20-99FA-2817-AF6A-A634BA5688CD}"/>
              </a:ext>
            </a:extLst>
          </p:cNvPr>
          <p:cNvSpPr txBox="1"/>
          <p:nvPr/>
        </p:nvSpPr>
        <p:spPr>
          <a:xfrm>
            <a:off x="725864" y="1102936"/>
            <a:ext cx="4496585" cy="575034"/>
          </a:xfrm>
          <a:prstGeom prst="rect">
            <a:avLst/>
          </a:prstGeom>
          <a:noFill/>
        </p:spPr>
        <p:txBody>
          <a:bodyPr wrap="square" lIns="46800" tIns="46800" rIns="46800" bIns="46800" rtlCol="0">
            <a:normAutofit/>
          </a:bodyPr>
          <a:lstStyle/>
          <a:p>
            <a:pPr algn="l">
              <a:lnSpc>
                <a:spcPct val="100000"/>
              </a:lnSpc>
              <a:spcBef>
                <a:spcPts val="1200"/>
              </a:spcBef>
              <a:buSzPct val="100000"/>
            </a:pPr>
            <a:endParaRPr lang="en-US" sz="2000" noProof="0" dirty="0"/>
          </a:p>
        </p:txBody>
      </p:sp>
      <p:pic>
        <p:nvPicPr>
          <p:cNvPr id="9" name="Picture 8">
            <a:extLst>
              <a:ext uri="{FF2B5EF4-FFF2-40B4-BE49-F238E27FC236}">
                <a16:creationId xmlns:a16="http://schemas.microsoft.com/office/drawing/2014/main" id="{7E833260-DD68-FEB1-6D5E-5383D2AA2B37}"/>
              </a:ext>
            </a:extLst>
          </p:cNvPr>
          <p:cNvPicPr>
            <a:picLocks noChangeAspect="1"/>
          </p:cNvPicPr>
          <p:nvPr/>
        </p:nvPicPr>
        <p:blipFill>
          <a:blip r:embed="rId8"/>
          <a:srcRect/>
          <a:stretch/>
        </p:blipFill>
        <p:spPr>
          <a:xfrm>
            <a:off x="895509" y="2397055"/>
            <a:ext cx="4536698" cy="1439421"/>
          </a:xfrm>
          <a:prstGeom prst="rect">
            <a:avLst/>
          </a:prstGeom>
        </p:spPr>
      </p:pic>
      <p:cxnSp>
        <p:nvCxnSpPr>
          <p:cNvPr id="10" name="Straight Arrow Connector 9">
            <a:extLst>
              <a:ext uri="{FF2B5EF4-FFF2-40B4-BE49-F238E27FC236}">
                <a16:creationId xmlns:a16="http://schemas.microsoft.com/office/drawing/2014/main" id="{F182C780-15EE-40D3-9113-926F26852927}"/>
              </a:ext>
            </a:extLst>
          </p:cNvPr>
          <p:cNvCxnSpPr>
            <a:cxnSpLocks/>
          </p:cNvCxnSpPr>
          <p:nvPr/>
        </p:nvCxnSpPr>
        <p:spPr>
          <a:xfrm flipV="1">
            <a:off x="4460240" y="3463327"/>
            <a:ext cx="3081162" cy="1068011"/>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cxnSp>
        <p:nvCxnSpPr>
          <p:cNvPr id="15" name="Straight Arrow Connector 14">
            <a:extLst>
              <a:ext uri="{FF2B5EF4-FFF2-40B4-BE49-F238E27FC236}">
                <a16:creationId xmlns:a16="http://schemas.microsoft.com/office/drawing/2014/main" id="{C6E7CAA0-A6B6-F54F-D352-212C531A80A9}"/>
              </a:ext>
            </a:extLst>
          </p:cNvPr>
          <p:cNvCxnSpPr>
            <a:cxnSpLocks/>
          </p:cNvCxnSpPr>
          <p:nvPr/>
        </p:nvCxnSpPr>
        <p:spPr>
          <a:xfrm flipV="1">
            <a:off x="3942080" y="4531338"/>
            <a:ext cx="2245861" cy="467382"/>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spTree>
    <p:custDataLst>
      <p:tags r:id="rId1"/>
    </p:custDataLst>
    <p:extLst>
      <p:ext uri="{BB962C8B-B14F-4D97-AF65-F5344CB8AC3E}">
        <p14:creationId xmlns:p14="http://schemas.microsoft.com/office/powerpoint/2010/main" val="424688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9579C-E520-7A11-2B12-B93C796E6579}"/>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B37CD27-E1B6-1BE6-B0CF-45B8B86508A0}"/>
              </a:ext>
            </a:extLst>
          </p:cNvPr>
          <p:cNvSpPr txBox="1"/>
          <p:nvPr/>
        </p:nvSpPr>
        <p:spPr>
          <a:xfrm>
            <a:off x="546100" y="5585613"/>
            <a:ext cx="11093450" cy="473528"/>
          </a:xfrm>
          <a:prstGeom prst="rect">
            <a:avLst/>
          </a:prstGeom>
          <a:solidFill>
            <a:schemeClr val="tx1">
              <a:lumMod val="10000"/>
              <a:lumOff val="90000"/>
            </a:schemeClr>
          </a:solidFill>
        </p:spPr>
        <p:txBody>
          <a:bodyPr wrap="square" lIns="46800" tIns="46800" rIns="46800" bIns="46800" rtlCol="0" anchor="ctr">
            <a:noAutofit/>
          </a:bodyPr>
          <a:lstStyle/>
          <a:p>
            <a:pPr algn="ctr">
              <a:spcBef>
                <a:spcPts val="1200"/>
              </a:spcBef>
              <a:buSzPct val="100000"/>
            </a:pPr>
            <a:r>
              <a:rPr lang="en-US" sz="2000" b="1" noProof="0" dirty="0"/>
              <a:t>You can also create cases by emailing your regional support team.</a:t>
            </a:r>
          </a:p>
        </p:txBody>
      </p:sp>
      <p:sp>
        <p:nvSpPr>
          <p:cNvPr id="2" name="Title 1">
            <a:extLst>
              <a:ext uri="{FF2B5EF4-FFF2-40B4-BE49-F238E27FC236}">
                <a16:creationId xmlns:a16="http://schemas.microsoft.com/office/drawing/2014/main" id="{7F9CA12F-0E94-365F-0F5B-55F859C73610}"/>
              </a:ext>
            </a:extLst>
          </p:cNvPr>
          <p:cNvSpPr>
            <a:spLocks noGrp="1"/>
          </p:cNvSpPr>
          <p:nvPr>
            <p:ph type="title"/>
          </p:nvPr>
        </p:nvSpPr>
        <p:spPr>
          <a:xfrm>
            <a:off x="525551" y="508179"/>
            <a:ext cx="11091672" cy="1009041"/>
          </a:xfrm>
        </p:spPr>
        <p:txBody>
          <a:bodyPr/>
          <a:lstStyle/>
          <a:p>
            <a:r>
              <a:rPr lang="en-US" noProof="0" dirty="0"/>
              <a:t>Regulatory support documentation: on request only</a:t>
            </a:r>
          </a:p>
        </p:txBody>
      </p:sp>
      <p:graphicFrame>
        <p:nvGraphicFramePr>
          <p:cNvPr id="16" name="Content Placeholder 15">
            <a:extLst>
              <a:ext uri="{FF2B5EF4-FFF2-40B4-BE49-F238E27FC236}">
                <a16:creationId xmlns:a16="http://schemas.microsoft.com/office/drawing/2014/main" id="{C3A3712C-6E7A-78EB-1DC2-B82BF79BF834}"/>
              </a:ext>
            </a:extLst>
          </p:cNvPr>
          <p:cNvGraphicFramePr>
            <a:graphicFrameLocks noGrp="1"/>
          </p:cNvGraphicFramePr>
          <p:nvPr>
            <p:ph sz="quarter" idx="13"/>
            <p:extLst>
              <p:ext uri="{D42A27DB-BD31-4B8C-83A1-F6EECF244321}">
                <p14:modId xmlns:p14="http://schemas.microsoft.com/office/powerpoint/2010/main" val="2422012166"/>
              </p:ext>
            </p:extLst>
          </p:nvPr>
        </p:nvGraphicFramePr>
        <p:xfrm>
          <a:off x="546099" y="1037090"/>
          <a:ext cx="11091672" cy="2887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5EBD0AFF-AF61-8314-4BEC-60D2BFA43F13}"/>
              </a:ext>
            </a:extLst>
          </p:cNvPr>
          <p:cNvSpPr txBox="1"/>
          <p:nvPr/>
        </p:nvSpPr>
        <p:spPr>
          <a:xfrm>
            <a:off x="-1417121" y="4048623"/>
            <a:ext cx="914400" cy="914400"/>
          </a:xfrm>
          <a:prstGeom prst="rect">
            <a:avLst/>
          </a:prstGeom>
          <a:noFill/>
        </p:spPr>
        <p:txBody>
          <a:bodyPr wrap="none" lIns="0" tIns="0" rIns="0" bIns="0" rtlCol="0">
            <a:noAutofit/>
          </a:bodyPr>
          <a:lstStyle/>
          <a:p>
            <a:pPr marL="228600" indent="-228600">
              <a:lnSpc>
                <a:spcPct val="100000"/>
              </a:lnSpc>
              <a:spcBef>
                <a:spcPts val="1200"/>
              </a:spcBef>
              <a:buSzPct val="100000"/>
              <a:buFont typeface="Cytiva Aktiv"/>
              <a:buChar char="•"/>
            </a:pPr>
            <a:endParaRPr lang="en-US" sz="2000" noProof="0" dirty="0"/>
          </a:p>
        </p:txBody>
      </p:sp>
      <p:pic>
        <p:nvPicPr>
          <p:cNvPr id="13" name="Picture 12" descr="A screenshot of a website&#10;&#10;Description automatically generated">
            <a:extLst>
              <a:ext uri="{FF2B5EF4-FFF2-40B4-BE49-F238E27FC236}">
                <a16:creationId xmlns:a16="http://schemas.microsoft.com/office/drawing/2014/main" id="{AB88199F-DFC5-4C5B-309A-5B9E5B0A53E7}"/>
              </a:ext>
            </a:extLst>
          </p:cNvPr>
          <p:cNvPicPr>
            <a:picLocks noChangeAspect="1"/>
          </p:cNvPicPr>
          <p:nvPr/>
        </p:nvPicPr>
        <p:blipFill>
          <a:blip r:embed="rId9"/>
          <a:stretch>
            <a:fillRect/>
          </a:stretch>
        </p:blipFill>
        <p:spPr>
          <a:xfrm>
            <a:off x="3951704" y="3219271"/>
            <a:ext cx="4936769" cy="2333804"/>
          </a:xfrm>
          <a:prstGeom prst="rect">
            <a:avLst/>
          </a:prstGeom>
          <a:ln>
            <a:solidFill>
              <a:schemeClr val="bg2"/>
            </a:solidFill>
          </a:ln>
        </p:spPr>
      </p:pic>
      <p:pic>
        <p:nvPicPr>
          <p:cNvPr id="10" name="Picture 9">
            <a:extLst>
              <a:ext uri="{FF2B5EF4-FFF2-40B4-BE49-F238E27FC236}">
                <a16:creationId xmlns:a16="http://schemas.microsoft.com/office/drawing/2014/main" id="{0C4BCEDD-E9B1-71BC-2BFF-6F3C98E16452}"/>
              </a:ext>
            </a:extLst>
          </p:cNvPr>
          <p:cNvPicPr>
            <a:picLocks noChangeAspect="1"/>
          </p:cNvPicPr>
          <p:nvPr/>
        </p:nvPicPr>
        <p:blipFill>
          <a:blip r:embed="rId10"/>
          <a:stretch>
            <a:fillRect/>
          </a:stretch>
        </p:blipFill>
        <p:spPr>
          <a:xfrm>
            <a:off x="554229" y="3223739"/>
            <a:ext cx="3307908" cy="2329336"/>
          </a:xfrm>
          <a:prstGeom prst="rect">
            <a:avLst/>
          </a:prstGeom>
          <a:ln>
            <a:solidFill>
              <a:schemeClr val="bg2"/>
            </a:solidFill>
          </a:ln>
        </p:spPr>
      </p:pic>
      <p:sp>
        <p:nvSpPr>
          <p:cNvPr id="7" name="Content Placeholder 6">
            <a:extLst>
              <a:ext uri="{FF2B5EF4-FFF2-40B4-BE49-F238E27FC236}">
                <a16:creationId xmlns:a16="http://schemas.microsoft.com/office/drawing/2014/main" id="{D702CB33-ABB7-51F9-2AB1-9AF18685F0A4}"/>
              </a:ext>
            </a:extLst>
          </p:cNvPr>
          <p:cNvSpPr>
            <a:spLocks noGrp="1"/>
          </p:cNvSpPr>
          <p:nvPr>
            <p:ph sz="half" idx="1"/>
          </p:nvPr>
        </p:nvSpPr>
        <p:spPr>
          <a:xfrm>
            <a:off x="554229" y="1037090"/>
            <a:ext cx="9112375" cy="810927"/>
          </a:xfrm>
        </p:spPr>
        <p:txBody>
          <a:bodyPr vert="horz" lIns="0" tIns="0" rIns="0" bIns="0" spcCol="365760" rtlCol="0" anchor="t">
            <a:normAutofit/>
          </a:bodyPr>
          <a:lstStyle/>
          <a:p>
            <a:pPr marL="0" indent="0">
              <a:buNone/>
            </a:pPr>
            <a:r>
              <a:rPr lang="en-US" noProof="0" dirty="0"/>
              <a:t>For inquiries or requests not addressed by the </a:t>
            </a:r>
            <a:r>
              <a:rPr lang="en-US" noProof="0" dirty="0" err="1"/>
              <a:t>Cytiva</a:t>
            </a:r>
            <a:r>
              <a:rPr lang="en-US" noProof="0" dirty="0"/>
              <a:t> information platforms</a:t>
            </a:r>
          </a:p>
        </p:txBody>
      </p:sp>
      <p:sp>
        <p:nvSpPr>
          <p:cNvPr id="3" name="Rectangle 2">
            <a:extLst>
              <a:ext uri="{FF2B5EF4-FFF2-40B4-BE49-F238E27FC236}">
                <a16:creationId xmlns:a16="http://schemas.microsoft.com/office/drawing/2014/main" id="{64EC9485-6703-4FD1-40CF-4B22ECA989B2}"/>
              </a:ext>
            </a:extLst>
          </p:cNvPr>
          <p:cNvSpPr/>
          <p:nvPr/>
        </p:nvSpPr>
        <p:spPr>
          <a:xfrm>
            <a:off x="9494210" y="2849143"/>
            <a:ext cx="1263437" cy="249059"/>
          </a:xfrm>
          <a:prstGeom prst="rect">
            <a:avLst/>
          </a:prstGeom>
          <a:noFill/>
          <a:ln w="28575">
            <a:solidFill>
              <a:schemeClr val="accent4"/>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noProof="0" dirty="0"/>
          </a:p>
        </p:txBody>
      </p:sp>
    </p:spTree>
    <p:custDataLst>
      <p:tags r:id="rId1"/>
    </p:custDataLst>
    <p:extLst>
      <p:ext uri="{BB962C8B-B14F-4D97-AF65-F5344CB8AC3E}">
        <p14:creationId xmlns:p14="http://schemas.microsoft.com/office/powerpoint/2010/main" val="167736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D6EFAB4-BAFF-DAD7-3A53-CB8982D9344F}"/>
              </a:ext>
            </a:extLst>
          </p:cNvPr>
          <p:cNvSpPr>
            <a:spLocks noGrp="1"/>
          </p:cNvSpPr>
          <p:nvPr>
            <p:ph type="body" sz="quarter" idx="13"/>
          </p:nvPr>
        </p:nvSpPr>
        <p:spPr/>
        <p:txBody>
          <a:bodyPr/>
          <a:lstStyle/>
          <a:p>
            <a:endParaRPr lang="en-US" noProof="0" dirty="0"/>
          </a:p>
        </p:txBody>
      </p:sp>
      <p:sp>
        <p:nvSpPr>
          <p:cNvPr id="3" name="Title 2">
            <a:extLst>
              <a:ext uri="{FF2B5EF4-FFF2-40B4-BE49-F238E27FC236}">
                <a16:creationId xmlns:a16="http://schemas.microsoft.com/office/drawing/2014/main" id="{B2CC03D3-DCBF-32ED-5C12-A16726D4D94D}"/>
              </a:ext>
            </a:extLst>
          </p:cNvPr>
          <p:cNvSpPr>
            <a:spLocks noGrp="1"/>
          </p:cNvSpPr>
          <p:nvPr>
            <p:ph type="title"/>
          </p:nvPr>
        </p:nvSpPr>
        <p:spPr>
          <a:xfrm>
            <a:off x="1781174" y="2377440"/>
            <a:ext cx="5992071" cy="1280160"/>
          </a:xfrm>
        </p:spPr>
        <p:txBody>
          <a:bodyPr/>
          <a:lstStyle/>
          <a:p>
            <a:r>
              <a:rPr lang="en-US" noProof="0" dirty="0"/>
              <a:t>Regulatory support</a:t>
            </a:r>
          </a:p>
        </p:txBody>
      </p:sp>
      <p:sp>
        <p:nvSpPr>
          <p:cNvPr id="6" name="Text Placeholder 5">
            <a:extLst>
              <a:ext uri="{FF2B5EF4-FFF2-40B4-BE49-F238E27FC236}">
                <a16:creationId xmlns:a16="http://schemas.microsoft.com/office/drawing/2014/main" id="{9349DF77-3C45-72BD-D5A1-BDB36C6A0E4F}"/>
              </a:ext>
            </a:extLst>
          </p:cNvPr>
          <p:cNvSpPr>
            <a:spLocks noGrp="1"/>
          </p:cNvSpPr>
          <p:nvPr>
            <p:ph type="body" idx="1"/>
          </p:nvPr>
        </p:nvSpPr>
        <p:spPr/>
        <p:txBody>
          <a:bodyPr/>
          <a:lstStyle/>
          <a:p>
            <a:endParaRPr lang="en-US" noProof="0" dirty="0"/>
          </a:p>
        </p:txBody>
      </p:sp>
      <p:sp>
        <p:nvSpPr>
          <p:cNvPr id="5" name="TextBox 4">
            <a:extLst>
              <a:ext uri="{FF2B5EF4-FFF2-40B4-BE49-F238E27FC236}">
                <a16:creationId xmlns:a16="http://schemas.microsoft.com/office/drawing/2014/main" id="{E9703493-4F6B-00D5-F6D7-8FBC1B0FAC51}"/>
              </a:ext>
            </a:extLst>
          </p:cNvPr>
          <p:cNvSpPr txBox="1"/>
          <p:nvPr/>
        </p:nvSpPr>
        <p:spPr>
          <a:xfrm>
            <a:off x="546100" y="2621445"/>
            <a:ext cx="1155262" cy="1036155"/>
          </a:xfrm>
          <a:prstGeom prst="rect">
            <a:avLst/>
          </a:prstGeom>
          <a:solidFill>
            <a:srgbClr val="FF5900"/>
          </a:solidFill>
          <a:ln w="6350">
            <a:solidFill>
              <a:schemeClr val="tx1"/>
            </a:solidFill>
          </a:ln>
        </p:spPr>
        <p:txBody>
          <a:bodyPr wrap="square" lIns="46800" tIns="46800" rIns="46800" bIns="46800" rtlCol="0" anchor="ctr">
            <a:normAutofit/>
          </a:bodyPr>
          <a:lstStyle/>
          <a:p>
            <a:pPr algn="ctr">
              <a:lnSpc>
                <a:spcPct val="100000"/>
              </a:lnSpc>
              <a:spcBef>
                <a:spcPts val="1200"/>
              </a:spcBef>
              <a:buSzPct val="100000"/>
            </a:pPr>
            <a:r>
              <a:rPr lang="en-US" sz="5400" b="1" noProof="0" dirty="0"/>
              <a:t>1</a:t>
            </a:r>
          </a:p>
        </p:txBody>
      </p:sp>
    </p:spTree>
    <p:custDataLst>
      <p:tags r:id="rId1"/>
    </p:custDataLst>
    <p:extLst>
      <p:ext uri="{BB962C8B-B14F-4D97-AF65-F5344CB8AC3E}">
        <p14:creationId xmlns:p14="http://schemas.microsoft.com/office/powerpoint/2010/main" val="382403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1736F-3382-48CA-75D1-30D1E1231411}"/>
              </a:ext>
            </a:extLst>
          </p:cNvPr>
          <p:cNvSpPr>
            <a:spLocks noGrp="1"/>
          </p:cNvSpPr>
          <p:nvPr>
            <p:ph type="title"/>
          </p:nvPr>
        </p:nvSpPr>
        <p:spPr>
          <a:xfrm>
            <a:off x="546099" y="549275"/>
            <a:ext cx="11091672" cy="1009041"/>
          </a:xfrm>
        </p:spPr>
        <p:txBody>
          <a:bodyPr/>
          <a:lstStyle/>
          <a:p>
            <a:r>
              <a:rPr lang="en-US" noProof="0" dirty="0"/>
              <a:t>Change control notification (</a:t>
            </a:r>
            <a:r>
              <a:rPr lang="en-US" noProof="0" dirty="0" err="1"/>
              <a:t>CCN</a:t>
            </a:r>
            <a:r>
              <a:rPr lang="en-US" noProof="0" dirty="0"/>
              <a:t>) service</a:t>
            </a:r>
          </a:p>
        </p:txBody>
      </p:sp>
      <p:sp>
        <p:nvSpPr>
          <p:cNvPr id="3" name="Content Placeholder 2">
            <a:extLst>
              <a:ext uri="{FF2B5EF4-FFF2-40B4-BE49-F238E27FC236}">
                <a16:creationId xmlns:a16="http://schemas.microsoft.com/office/drawing/2014/main" id="{84F7A91A-B8FD-A974-E6A7-99D59315AB94}"/>
              </a:ext>
            </a:extLst>
          </p:cNvPr>
          <p:cNvSpPr>
            <a:spLocks noGrp="1"/>
          </p:cNvSpPr>
          <p:nvPr>
            <p:ph idx="1"/>
          </p:nvPr>
        </p:nvSpPr>
        <p:spPr>
          <a:xfrm>
            <a:off x="548640" y="1828800"/>
            <a:ext cx="8182405" cy="4255135"/>
          </a:xfrm>
        </p:spPr>
        <p:txBody>
          <a:bodyPr vert="horz" lIns="0" tIns="0" rIns="0" bIns="0" spcCol="365760" rtlCol="0" anchor="t">
            <a:normAutofit/>
          </a:bodyPr>
          <a:lstStyle/>
          <a:p>
            <a:r>
              <a:rPr lang="en-US" noProof="0" dirty="0"/>
              <a:t>Our quality management system ensures our processes adapt to change. </a:t>
            </a:r>
          </a:p>
          <a:p>
            <a:r>
              <a:rPr lang="en-US" noProof="0" dirty="0"/>
              <a:t>The service covers the following products used in regulated environments: bioprocess hardware, software, single-use disposables, filtration products, chromatography resins, cell culture products, cell and gene therapy products, and </a:t>
            </a:r>
            <a:r>
              <a:rPr lang="en-US" noProof="0" dirty="0" err="1"/>
              <a:t>Biacore</a:t>
            </a:r>
            <a:r>
              <a:rPr lang="en-US" noProof="0" dirty="0"/>
              <a:t>™ products.</a:t>
            </a:r>
          </a:p>
          <a:p>
            <a:r>
              <a:rPr lang="en-US" noProof="0" dirty="0"/>
              <a:t>Our web-based change control notification service alerts you to changes that may impact your product or process. </a:t>
            </a:r>
          </a:p>
          <a:p>
            <a:r>
              <a:rPr lang="en-US" noProof="0" dirty="0"/>
              <a:t>What the </a:t>
            </a:r>
            <a:r>
              <a:rPr lang="en-US" noProof="0" dirty="0" err="1"/>
              <a:t>CCN</a:t>
            </a:r>
            <a:r>
              <a:rPr lang="en-US" noProof="0" dirty="0"/>
              <a:t> service offers: </a:t>
            </a:r>
          </a:p>
          <a:p>
            <a:pPr lvl="1"/>
            <a:r>
              <a:rPr lang="en-US" noProof="0" dirty="0"/>
              <a:t>Email notifications when a new </a:t>
            </a:r>
            <a:r>
              <a:rPr lang="en-US" noProof="0" dirty="0" err="1"/>
              <a:t>CCN</a:t>
            </a:r>
            <a:r>
              <a:rPr lang="en-US" noProof="0" dirty="0"/>
              <a:t> is published </a:t>
            </a:r>
          </a:p>
          <a:p>
            <a:pPr lvl="1"/>
            <a:r>
              <a:rPr lang="en-US" noProof="0" dirty="0"/>
              <a:t>Access to history of all previously published </a:t>
            </a:r>
            <a:r>
              <a:rPr lang="en-US" noProof="0" dirty="0" err="1"/>
              <a:t>CCNs</a:t>
            </a:r>
            <a:r>
              <a:rPr lang="en-US" noProof="0" dirty="0"/>
              <a:t> for a specific product </a:t>
            </a:r>
          </a:p>
          <a:p>
            <a:pPr lvl="1"/>
            <a:r>
              <a:rPr lang="en-US" noProof="0" dirty="0"/>
              <a:t>Download files in pdf format</a:t>
            </a:r>
          </a:p>
        </p:txBody>
      </p:sp>
    </p:spTree>
    <p:custDataLst>
      <p:tags r:id="rId1"/>
    </p:custDataLst>
    <p:extLst>
      <p:ext uri="{BB962C8B-B14F-4D97-AF65-F5344CB8AC3E}">
        <p14:creationId xmlns:p14="http://schemas.microsoft.com/office/powerpoint/2010/main" val="54346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a:extLst>
              <a:ext uri="{FF2B5EF4-FFF2-40B4-BE49-F238E27FC236}">
                <a16:creationId xmlns:a16="http://schemas.microsoft.com/office/drawing/2014/main" id="{243379C9-DA84-C8BA-9C13-4AC2F9146D93}"/>
              </a:ext>
            </a:extLst>
          </p:cNvPr>
          <p:cNvPicPr>
            <a:picLocks noChangeAspect="1"/>
          </p:cNvPicPr>
          <p:nvPr/>
        </p:nvPicPr>
        <p:blipFill>
          <a:blip r:embed="rId3" cstate="print"/>
          <a:srcRect l="24597" t="51777"/>
          <a:stretch/>
        </p:blipFill>
        <p:spPr>
          <a:xfrm>
            <a:off x="6616701" y="3798250"/>
            <a:ext cx="5029200" cy="2306678"/>
          </a:xfrm>
          <a:prstGeom prst="rect">
            <a:avLst/>
          </a:prstGeom>
        </p:spPr>
      </p:pic>
      <p:sp>
        <p:nvSpPr>
          <p:cNvPr id="2" name="object 2"/>
          <p:cNvSpPr txBox="1">
            <a:spLocks noGrp="1"/>
          </p:cNvSpPr>
          <p:nvPr>
            <p:ph type="title"/>
          </p:nvPr>
        </p:nvSpPr>
        <p:spPr>
          <a:xfrm>
            <a:off x="518940" y="485904"/>
            <a:ext cx="11091672" cy="432041"/>
          </a:xfrm>
        </p:spPr>
        <p:txBody>
          <a:bodyPr vert="horz" wrap="square" lIns="0" tIns="13335" rIns="0" bIns="0" rtlCol="0">
            <a:spAutoFit/>
          </a:bodyPr>
          <a:lstStyle/>
          <a:p>
            <a:r>
              <a:rPr lang="en-US" noProof="0" dirty="0"/>
              <a:t>Log in to the regulatory support website</a:t>
            </a:r>
          </a:p>
        </p:txBody>
      </p:sp>
      <p:sp>
        <p:nvSpPr>
          <p:cNvPr id="7" name="Content Placeholder 6">
            <a:extLst>
              <a:ext uri="{FF2B5EF4-FFF2-40B4-BE49-F238E27FC236}">
                <a16:creationId xmlns:a16="http://schemas.microsoft.com/office/drawing/2014/main" id="{C274BB09-4D16-CC23-1C8C-54405C0BE4CB}"/>
              </a:ext>
            </a:extLst>
          </p:cNvPr>
          <p:cNvSpPr>
            <a:spLocks noGrp="1"/>
          </p:cNvSpPr>
          <p:nvPr>
            <p:ph sz="half" idx="1"/>
          </p:nvPr>
        </p:nvSpPr>
        <p:spPr>
          <a:xfrm>
            <a:off x="546099" y="1782081"/>
            <a:ext cx="5365752" cy="4254500"/>
          </a:xfrm>
        </p:spPr>
        <p:txBody>
          <a:bodyPr vert="horz" lIns="0" tIns="0" rIns="0" bIns="0" spcCol="365760" rtlCol="0" anchor="t">
            <a:normAutofit fontScale="85000" lnSpcReduction="10000"/>
          </a:bodyPr>
          <a:lstStyle/>
          <a:p>
            <a:pPr marL="0" indent="0">
              <a:buNone/>
            </a:pPr>
            <a:r>
              <a:rPr lang="en-US" noProof="0" dirty="0"/>
              <a:t>If you already have a cytiva.com account, log in to </a:t>
            </a:r>
            <a:r>
              <a:rPr lang="en-US" noProof="0" dirty="0">
                <a:hlinkClick r:id="rId4"/>
              </a:rPr>
              <a:t>www.cytiva.com/rsf</a:t>
            </a:r>
            <a:r>
              <a:rPr lang="en-US" noProof="0" dirty="0"/>
              <a:t>, with your e-mail address and password.</a:t>
            </a:r>
          </a:p>
          <a:p>
            <a:pPr marL="0" indent="0">
              <a:buNone/>
            </a:pPr>
            <a:r>
              <a:rPr lang="en-US" noProof="0" dirty="0"/>
              <a:t>If you do not have an account, click ‘</a:t>
            </a:r>
            <a:r>
              <a:rPr lang="en-US" b="1" noProof="0" dirty="0"/>
              <a:t>Register now</a:t>
            </a:r>
            <a:r>
              <a:rPr lang="en-US" noProof="0" dirty="0"/>
              <a:t>’ and follow the instructions to create one.</a:t>
            </a:r>
          </a:p>
          <a:p>
            <a:pPr marL="0" indent="0">
              <a:buNone/>
            </a:pPr>
            <a:r>
              <a:rPr lang="en-US" noProof="0" dirty="0"/>
              <a:t>Please remember to register with your company </a:t>
            </a:r>
            <a:br>
              <a:rPr lang="en-US" noProof="0" dirty="0"/>
            </a:br>
            <a:r>
              <a:rPr lang="en-US" noProof="0" dirty="0"/>
              <a:t>e-mail address.</a:t>
            </a:r>
          </a:p>
          <a:p>
            <a:pPr marL="0" indent="0">
              <a:buNone/>
            </a:pPr>
            <a:r>
              <a:rPr lang="en-US" noProof="0" dirty="0"/>
              <a:t>Consider using a shared mailbox when subscribing to change control notifications (</a:t>
            </a:r>
            <a:r>
              <a:rPr lang="en-US" noProof="0" dirty="0" err="1"/>
              <a:t>CCNs</a:t>
            </a:r>
            <a:r>
              <a:rPr lang="en-US" noProof="0" dirty="0"/>
              <a:t>) to minimize communication gaps that can arise from personnel changes.</a:t>
            </a:r>
          </a:p>
          <a:p>
            <a:pPr marL="0" indent="0">
              <a:buNone/>
            </a:pPr>
            <a:r>
              <a:rPr lang="en-US" noProof="0" dirty="0"/>
              <a:t>If you wish to access confidential files, i.e., validation guides, extractables studies, etc., you can accept the online </a:t>
            </a:r>
            <a:r>
              <a:rPr lang="en-US" noProof="0" dirty="0" err="1"/>
              <a:t>CDA</a:t>
            </a:r>
            <a:r>
              <a:rPr lang="en-US" noProof="0" dirty="0"/>
              <a:t> during registration. Otherwise, you will be prompted when you request access to these documents. </a:t>
            </a:r>
          </a:p>
          <a:p>
            <a:endParaRPr lang="en-US" noProof="0" dirty="0"/>
          </a:p>
        </p:txBody>
      </p:sp>
      <p:pic>
        <p:nvPicPr>
          <p:cNvPr id="9" name="object 4"/>
          <p:cNvPicPr>
            <a:picLocks noGrp="1"/>
          </p:cNvPicPr>
          <p:nvPr>
            <p:ph sz="half" idx="2"/>
          </p:nvPr>
        </p:nvPicPr>
        <p:blipFill>
          <a:blip r:embed="rId5" cstate="print"/>
          <a:stretch/>
        </p:blipFill>
        <p:spPr>
          <a:xfrm>
            <a:off x="6280150" y="1828800"/>
            <a:ext cx="1993172" cy="2728774"/>
          </a:xfrm>
          <a:ln>
            <a:solidFill>
              <a:schemeClr val="tx1"/>
            </a:solidFill>
          </a:ln>
        </p:spPr>
      </p:pic>
    </p:spTree>
    <p:custDataLst>
      <p:tags r:id="rId1"/>
    </p:custData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46099" y="549275"/>
            <a:ext cx="11091672" cy="1009041"/>
          </a:xfrm>
        </p:spPr>
        <p:txBody>
          <a:bodyPr vert="horz" lIns="0" tIns="13335" rIns="0" bIns="0" rtlCol="0" anchor="t">
            <a:normAutofit/>
          </a:bodyPr>
          <a:lstStyle/>
          <a:p>
            <a:r>
              <a:rPr lang="en-US" noProof="0" dirty="0"/>
              <a:t>Start your subscription</a:t>
            </a:r>
          </a:p>
        </p:txBody>
      </p:sp>
      <p:sp>
        <p:nvSpPr>
          <p:cNvPr id="2" name="object 2"/>
          <p:cNvSpPr txBox="1">
            <a:spLocks noGrp="1"/>
          </p:cNvSpPr>
          <p:nvPr>
            <p:ph type="body" sz="quarter" idx="10"/>
          </p:nvPr>
        </p:nvSpPr>
        <p:spPr>
          <a:xfrm>
            <a:off x="548639" y="5303519"/>
            <a:ext cx="11089131" cy="777240"/>
          </a:xfrm>
        </p:spPr>
        <p:txBody>
          <a:bodyPr vert="horz" lIns="0" tIns="13335" rIns="0" bIns="0" rtlCol="0" anchor="ctr">
            <a:normAutofit/>
          </a:bodyPr>
          <a:lstStyle/>
          <a:p>
            <a:pPr marL="0" indent="0">
              <a:lnSpc>
                <a:spcPct val="90000"/>
              </a:lnSpc>
              <a:spcAft>
                <a:spcPts val="600"/>
              </a:spcAft>
              <a:buNone/>
            </a:pPr>
            <a:r>
              <a:rPr lang="en-US" sz="1600" noProof="0" dirty="0"/>
              <a:t>After logging in to </a:t>
            </a:r>
            <a:r>
              <a:rPr lang="en-US" sz="1600" noProof="0" dirty="0">
                <a:hlinkClick r:id="rId4"/>
              </a:rPr>
              <a:t>www.cytiva.com/rsf</a:t>
            </a:r>
            <a:r>
              <a:rPr lang="en-US" sz="1600" noProof="0" dirty="0"/>
              <a:t>,  you will be redirected to </a:t>
            </a:r>
            <a:br>
              <a:rPr lang="en-US" sz="1600" noProof="0" dirty="0"/>
            </a:br>
            <a:r>
              <a:rPr lang="en-US" sz="1600" noProof="0" dirty="0"/>
              <a:t>Regulatory documentation where you can search and subscribe.</a:t>
            </a:r>
          </a:p>
          <a:p>
            <a:pPr marL="0" indent="0">
              <a:lnSpc>
                <a:spcPct val="90000"/>
              </a:lnSpc>
              <a:spcAft>
                <a:spcPts val="600"/>
              </a:spcAft>
              <a:buNone/>
            </a:pPr>
            <a:r>
              <a:rPr lang="en-US" sz="1600" noProof="0" dirty="0"/>
              <a:t>Select the document type you want to subscribe to by navigating the options to your right.</a:t>
            </a:r>
          </a:p>
        </p:txBody>
      </p:sp>
      <p:pic>
        <p:nvPicPr>
          <p:cNvPr id="9" name="Content Placeholder 8">
            <a:extLst>
              <a:ext uri="{FF2B5EF4-FFF2-40B4-BE49-F238E27FC236}">
                <a16:creationId xmlns:a16="http://schemas.microsoft.com/office/drawing/2014/main" id="{B1BD7932-D75F-5879-B087-E53A01594332}"/>
              </a:ext>
            </a:extLst>
          </p:cNvPr>
          <p:cNvPicPr>
            <a:picLocks noGrp="1" noChangeAspect="1"/>
          </p:cNvPicPr>
          <p:nvPr>
            <p:ph idx="1"/>
          </p:nvPr>
        </p:nvPicPr>
        <p:blipFill>
          <a:blip r:embed="rId5"/>
          <a:stretch>
            <a:fillRect/>
          </a:stretch>
        </p:blipFill>
        <p:spPr>
          <a:xfrm>
            <a:off x="1134095" y="1982977"/>
            <a:ext cx="9923809" cy="3028571"/>
          </a:xfrm>
          <a:prstGeom prst="rect">
            <a:avLst/>
          </a:prstGeom>
        </p:spPr>
      </p:pic>
    </p:spTree>
    <p:custDataLst>
      <p:tags r:id="rId1"/>
    </p:custData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lang="en-US" noProof="0" dirty="0"/>
              <a:t>Subscribe</a:t>
            </a:r>
            <a:r>
              <a:rPr lang="en-US" spc="-60" noProof="0" dirty="0"/>
              <a:t> </a:t>
            </a:r>
            <a:r>
              <a:rPr lang="en-US" noProof="0" dirty="0"/>
              <a:t>to</a:t>
            </a:r>
            <a:r>
              <a:rPr lang="en-US" spc="-60" noProof="0" dirty="0"/>
              <a:t> </a:t>
            </a:r>
            <a:r>
              <a:rPr lang="en-US" noProof="0" dirty="0"/>
              <a:t>change control notifications (</a:t>
            </a:r>
            <a:r>
              <a:rPr lang="en-US" spc="-20" noProof="0" dirty="0" err="1"/>
              <a:t>CCNs</a:t>
            </a:r>
            <a:r>
              <a:rPr lang="en-US" spc="-20" noProof="0" dirty="0"/>
              <a:t>)</a:t>
            </a:r>
          </a:p>
        </p:txBody>
      </p:sp>
      <p:pic>
        <p:nvPicPr>
          <p:cNvPr id="24" name="Content Placeholder 23">
            <a:extLst>
              <a:ext uri="{FF2B5EF4-FFF2-40B4-BE49-F238E27FC236}">
                <a16:creationId xmlns:a16="http://schemas.microsoft.com/office/drawing/2014/main" id="{30DE01FB-A071-23FC-F221-E68BD3D7EF6F}"/>
              </a:ext>
            </a:extLst>
          </p:cNvPr>
          <p:cNvPicPr>
            <a:picLocks noGrp="1" noChangeAspect="1"/>
          </p:cNvPicPr>
          <p:nvPr>
            <p:ph sz="half" idx="1"/>
          </p:nvPr>
        </p:nvPicPr>
        <p:blipFill>
          <a:blip r:embed="rId4"/>
          <a:stretch>
            <a:fillRect/>
          </a:stretch>
        </p:blipFill>
        <p:spPr>
          <a:xfrm>
            <a:off x="546100" y="2365475"/>
            <a:ext cx="7277100" cy="3177974"/>
          </a:xfrm>
          <a:prstGeom prst="rect">
            <a:avLst/>
          </a:prstGeom>
        </p:spPr>
      </p:pic>
      <p:sp>
        <p:nvSpPr>
          <p:cNvPr id="18" name="Content Placeholder 17">
            <a:extLst>
              <a:ext uri="{FF2B5EF4-FFF2-40B4-BE49-F238E27FC236}">
                <a16:creationId xmlns:a16="http://schemas.microsoft.com/office/drawing/2014/main" id="{63BF3EC5-4161-8F70-1B0E-182A46889819}"/>
              </a:ext>
            </a:extLst>
          </p:cNvPr>
          <p:cNvSpPr>
            <a:spLocks noGrp="1"/>
          </p:cNvSpPr>
          <p:nvPr>
            <p:ph sz="half" idx="2"/>
          </p:nvPr>
        </p:nvSpPr>
        <p:spPr/>
        <p:txBody>
          <a:bodyPr>
            <a:normAutofit/>
          </a:bodyPr>
          <a:lstStyle/>
          <a:p>
            <a:pPr marL="298450" marR="78740" indent="-285750">
              <a:buFont typeface="Arial" panose="020B0604020202020204" pitchFamily="34" charset="0"/>
              <a:buChar char="•"/>
            </a:pPr>
            <a:r>
              <a:rPr lang="en-US" spc="-10" noProof="0" dirty="0">
                <a:solidFill>
                  <a:srgbClr val="17171B"/>
                </a:solidFill>
                <a:cs typeface="Cytiva Aktiv"/>
              </a:rPr>
              <a:t>For custom products, ensure this box is checked.  </a:t>
            </a:r>
            <a:br>
              <a:rPr lang="en-US" spc="-10" noProof="0" dirty="0">
                <a:solidFill>
                  <a:srgbClr val="17171B"/>
                </a:solidFill>
                <a:cs typeface="Cytiva Aktiv"/>
              </a:rPr>
            </a:br>
            <a:r>
              <a:rPr lang="en-US" spc="-10" noProof="0" dirty="0">
                <a:solidFill>
                  <a:srgbClr val="17171B"/>
                </a:solidFill>
                <a:cs typeface="Cytiva Aktiv"/>
              </a:rPr>
              <a:t>For custom </a:t>
            </a:r>
            <a:r>
              <a:rPr lang="en-US" spc="-10" noProof="0" dirty="0" err="1">
                <a:solidFill>
                  <a:srgbClr val="17171B"/>
                </a:solidFill>
                <a:cs typeface="Cytiva Aktiv"/>
              </a:rPr>
              <a:t>Hyclone</a:t>
            </a:r>
            <a:r>
              <a:rPr lang="en-US" spc="-10" noProof="0" dirty="0">
                <a:solidFill>
                  <a:srgbClr val="17171B"/>
                </a:solidFill>
                <a:cs typeface="Cytiva Aktiv"/>
              </a:rPr>
              <a:t> products, please email:</a:t>
            </a:r>
            <a:br>
              <a:rPr lang="en-US" spc="-10" noProof="0" dirty="0">
                <a:solidFill>
                  <a:srgbClr val="17171B"/>
                </a:solidFill>
                <a:cs typeface="Cytiva Aktiv"/>
              </a:rPr>
            </a:br>
            <a:r>
              <a:rPr lang="en-US" spc="-10" noProof="0" dirty="0">
                <a:solidFill>
                  <a:srgbClr val="17171B"/>
                </a:solidFill>
                <a:cs typeface="Cytiva Aktiv"/>
                <a:hlinkClick r:id="rId5"/>
              </a:rPr>
              <a:t>changenotice@cytiva.com</a:t>
            </a:r>
            <a:endParaRPr lang="en-US" spc="-10" noProof="0" dirty="0">
              <a:solidFill>
                <a:srgbClr val="17171B"/>
              </a:solidFill>
              <a:cs typeface="Cytiva Aktiv"/>
            </a:endParaRPr>
          </a:p>
          <a:p>
            <a:pPr marL="298450" marR="78740" indent="-285750">
              <a:buFont typeface="Arial" panose="020B0604020202020204" pitchFamily="34" charset="0"/>
              <a:buChar char="•"/>
            </a:pPr>
            <a:r>
              <a:rPr lang="en-US" noProof="0" dirty="0">
                <a:solidFill>
                  <a:srgbClr val="17171B"/>
                </a:solidFill>
                <a:cs typeface="Cytiva Aktiv"/>
              </a:rPr>
              <a:t>Click</a:t>
            </a:r>
            <a:r>
              <a:rPr lang="en-US" spc="-45" noProof="0" dirty="0">
                <a:solidFill>
                  <a:srgbClr val="17171B"/>
                </a:solidFill>
                <a:cs typeface="Cytiva Aktiv"/>
              </a:rPr>
              <a:t> the bell icon </a:t>
            </a:r>
            <a:r>
              <a:rPr lang="en-US" noProof="0" dirty="0">
                <a:solidFill>
                  <a:srgbClr val="17171B"/>
                </a:solidFill>
                <a:cs typeface="Cytiva Aktiv"/>
              </a:rPr>
              <a:t>to</a:t>
            </a:r>
            <a:r>
              <a:rPr lang="en-US" spc="-40" noProof="0" dirty="0">
                <a:solidFill>
                  <a:srgbClr val="17171B"/>
                </a:solidFill>
                <a:cs typeface="Cytiva Aktiv"/>
              </a:rPr>
              <a:t> </a:t>
            </a:r>
            <a:r>
              <a:rPr lang="en-US" noProof="0" dirty="0">
                <a:solidFill>
                  <a:srgbClr val="17171B"/>
                </a:solidFill>
                <a:cs typeface="Cytiva Aktiv"/>
              </a:rPr>
              <a:t>subscribe</a:t>
            </a:r>
            <a:r>
              <a:rPr lang="en-US" spc="-40" noProof="0" dirty="0">
                <a:solidFill>
                  <a:srgbClr val="17171B"/>
                </a:solidFill>
                <a:cs typeface="Cytiva Aktiv"/>
              </a:rPr>
              <a:t> </a:t>
            </a:r>
            <a:r>
              <a:rPr lang="en-US" spc="-25" noProof="0" dirty="0">
                <a:solidFill>
                  <a:srgbClr val="17171B"/>
                </a:solidFill>
                <a:cs typeface="Cytiva Aktiv"/>
              </a:rPr>
              <a:t>to </a:t>
            </a:r>
            <a:r>
              <a:rPr lang="en-US" noProof="0" dirty="0">
                <a:solidFill>
                  <a:srgbClr val="17171B"/>
                </a:solidFill>
                <a:cs typeface="Cytiva Aktiv"/>
              </a:rPr>
              <a:t>a</a:t>
            </a:r>
            <a:r>
              <a:rPr lang="en-US" spc="-5" noProof="0" dirty="0">
                <a:solidFill>
                  <a:srgbClr val="17171B"/>
                </a:solidFill>
                <a:cs typeface="Cytiva Aktiv"/>
              </a:rPr>
              <a:t> </a:t>
            </a:r>
            <a:r>
              <a:rPr lang="en-US" noProof="0" dirty="0">
                <a:solidFill>
                  <a:srgbClr val="17171B"/>
                </a:solidFill>
                <a:cs typeface="Cytiva Aktiv"/>
              </a:rPr>
              <a:t>product</a:t>
            </a:r>
            <a:r>
              <a:rPr lang="en-US" spc="-20" noProof="0" dirty="0">
                <a:solidFill>
                  <a:srgbClr val="17171B"/>
                </a:solidFill>
                <a:cs typeface="Cytiva Aktiv"/>
              </a:rPr>
              <a:t> </a:t>
            </a:r>
            <a:r>
              <a:rPr lang="en-US" noProof="0" dirty="0">
                <a:solidFill>
                  <a:srgbClr val="17171B"/>
                </a:solidFill>
                <a:cs typeface="Cytiva Aktiv"/>
              </a:rPr>
              <a:t>in</a:t>
            </a:r>
            <a:r>
              <a:rPr lang="en-US" spc="-15" noProof="0" dirty="0">
                <a:solidFill>
                  <a:srgbClr val="17171B"/>
                </a:solidFill>
                <a:cs typeface="Cytiva Aktiv"/>
              </a:rPr>
              <a:t> </a:t>
            </a:r>
            <a:r>
              <a:rPr lang="en-US" noProof="0" dirty="0">
                <a:solidFill>
                  <a:srgbClr val="17171B"/>
                </a:solidFill>
                <a:cs typeface="Cytiva Aktiv"/>
              </a:rPr>
              <a:t>the</a:t>
            </a:r>
            <a:r>
              <a:rPr lang="en-US" spc="-20" noProof="0" dirty="0">
                <a:solidFill>
                  <a:srgbClr val="17171B"/>
                </a:solidFill>
                <a:cs typeface="Cytiva Aktiv"/>
              </a:rPr>
              <a:t> </a:t>
            </a:r>
            <a:r>
              <a:rPr lang="en-US" noProof="0" dirty="0">
                <a:solidFill>
                  <a:srgbClr val="17171B"/>
                </a:solidFill>
                <a:cs typeface="Cytiva Aktiv"/>
              </a:rPr>
              <a:t>search</a:t>
            </a:r>
            <a:r>
              <a:rPr lang="en-US" spc="-30" noProof="0" dirty="0">
                <a:solidFill>
                  <a:srgbClr val="17171B"/>
                </a:solidFill>
                <a:cs typeface="Cytiva Aktiv"/>
              </a:rPr>
              <a:t> </a:t>
            </a:r>
            <a:r>
              <a:rPr lang="en-US" spc="-10" noProof="0" dirty="0">
                <a:solidFill>
                  <a:srgbClr val="17171B"/>
                </a:solidFill>
                <a:cs typeface="Cytiva Aktiv"/>
              </a:rPr>
              <a:t>results.</a:t>
            </a:r>
          </a:p>
        </p:txBody>
      </p:sp>
      <p:cxnSp>
        <p:nvCxnSpPr>
          <p:cNvPr id="8" name="Straight Arrow Connector 7">
            <a:extLst>
              <a:ext uri="{FF2B5EF4-FFF2-40B4-BE49-F238E27FC236}">
                <a16:creationId xmlns:a16="http://schemas.microsoft.com/office/drawing/2014/main" id="{5D61DDB3-DA18-EEFB-41F2-FD97AB574BA8}"/>
              </a:ext>
            </a:extLst>
          </p:cNvPr>
          <p:cNvCxnSpPr>
            <a:cxnSpLocks/>
          </p:cNvCxnSpPr>
          <p:nvPr/>
        </p:nvCxnSpPr>
        <p:spPr>
          <a:xfrm>
            <a:off x="546099" y="1776216"/>
            <a:ext cx="0" cy="2366576"/>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cxnSp>
        <p:nvCxnSpPr>
          <p:cNvPr id="11" name="Straight Arrow Connector 10">
            <a:extLst>
              <a:ext uri="{FF2B5EF4-FFF2-40B4-BE49-F238E27FC236}">
                <a16:creationId xmlns:a16="http://schemas.microsoft.com/office/drawing/2014/main" id="{602476C2-5F43-CF6C-D9D9-D4FA0F4A8563}"/>
              </a:ext>
            </a:extLst>
          </p:cNvPr>
          <p:cNvCxnSpPr>
            <a:cxnSpLocks/>
          </p:cNvCxnSpPr>
          <p:nvPr/>
        </p:nvCxnSpPr>
        <p:spPr>
          <a:xfrm flipH="1">
            <a:off x="2052735" y="2217436"/>
            <a:ext cx="2547257" cy="656769"/>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cxnSp>
        <p:nvCxnSpPr>
          <p:cNvPr id="15" name="Straight Arrow Connector 14">
            <a:extLst>
              <a:ext uri="{FF2B5EF4-FFF2-40B4-BE49-F238E27FC236}">
                <a16:creationId xmlns:a16="http://schemas.microsoft.com/office/drawing/2014/main" id="{7D34CA62-F83F-8C20-8F10-33F43245934C}"/>
              </a:ext>
            </a:extLst>
          </p:cNvPr>
          <p:cNvCxnSpPr>
            <a:cxnSpLocks/>
          </p:cNvCxnSpPr>
          <p:nvPr/>
        </p:nvCxnSpPr>
        <p:spPr>
          <a:xfrm flipH="1">
            <a:off x="2659224" y="2319624"/>
            <a:ext cx="5522115" cy="1179356"/>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cxnSp>
        <p:nvCxnSpPr>
          <p:cNvPr id="9" name="Straight Arrow Connector 8">
            <a:extLst>
              <a:ext uri="{FF2B5EF4-FFF2-40B4-BE49-F238E27FC236}">
                <a16:creationId xmlns:a16="http://schemas.microsoft.com/office/drawing/2014/main" id="{42A58587-8937-6E1D-74BB-9D5C291365E6}"/>
              </a:ext>
            </a:extLst>
          </p:cNvPr>
          <p:cNvCxnSpPr>
            <a:cxnSpLocks/>
          </p:cNvCxnSpPr>
          <p:nvPr/>
        </p:nvCxnSpPr>
        <p:spPr>
          <a:xfrm flipH="1">
            <a:off x="7399176" y="3989804"/>
            <a:ext cx="923730" cy="1309984"/>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sp>
        <p:nvSpPr>
          <p:cNvPr id="12" name="TextBox 11">
            <a:extLst>
              <a:ext uri="{FF2B5EF4-FFF2-40B4-BE49-F238E27FC236}">
                <a16:creationId xmlns:a16="http://schemas.microsoft.com/office/drawing/2014/main" id="{BFBF62FE-508D-C883-C0E2-EA67EA860ED5}"/>
              </a:ext>
            </a:extLst>
          </p:cNvPr>
          <p:cNvSpPr txBox="1"/>
          <p:nvPr/>
        </p:nvSpPr>
        <p:spPr>
          <a:xfrm>
            <a:off x="470794" y="5645637"/>
            <a:ext cx="7653172" cy="523220"/>
          </a:xfrm>
          <a:prstGeom prst="rect">
            <a:avLst/>
          </a:prstGeom>
          <a:noFill/>
        </p:spPr>
        <p:txBody>
          <a:bodyPr wrap="square">
            <a:spAutoFit/>
          </a:bodyPr>
          <a:lstStyle/>
          <a:p>
            <a:r>
              <a:rPr lang="en-US" sz="1400" i="1" noProof="0" dirty="0"/>
              <a:t>Note: Customers should subscribe to both equipment and consumables separately.  </a:t>
            </a:r>
            <a:br>
              <a:rPr lang="en-US" sz="1400" i="1" noProof="0" dirty="0"/>
            </a:br>
            <a:r>
              <a:rPr lang="en-US" sz="1400" i="1" noProof="0" dirty="0"/>
              <a:t>For </a:t>
            </a:r>
            <a:r>
              <a:rPr lang="en-US" sz="1400" i="1" noProof="0" dirty="0" err="1"/>
              <a:t>ReadyToProcess</a:t>
            </a:r>
            <a:r>
              <a:rPr lang="en-US" sz="1400" i="1" noProof="0" dirty="0"/>
              <a:t>™ columns packed with resins, both column and resin require subscriptions.</a:t>
            </a:r>
          </a:p>
        </p:txBody>
      </p:sp>
      <p:sp>
        <p:nvSpPr>
          <p:cNvPr id="27" name="TextBox 26">
            <a:extLst>
              <a:ext uri="{FF2B5EF4-FFF2-40B4-BE49-F238E27FC236}">
                <a16:creationId xmlns:a16="http://schemas.microsoft.com/office/drawing/2014/main" id="{B7E5D399-9606-83A0-0EA4-453BD49F0C99}"/>
              </a:ext>
            </a:extLst>
          </p:cNvPr>
          <p:cNvSpPr txBox="1"/>
          <p:nvPr/>
        </p:nvSpPr>
        <p:spPr>
          <a:xfrm>
            <a:off x="370892" y="1314551"/>
            <a:ext cx="6097554" cy="923330"/>
          </a:xfrm>
          <a:prstGeom prst="rect">
            <a:avLst/>
          </a:prstGeom>
          <a:noFill/>
        </p:spPr>
        <p:txBody>
          <a:bodyPr wrap="square">
            <a:spAutoFit/>
          </a:bodyPr>
          <a:lstStyle/>
          <a:p>
            <a:pPr marL="298450" marR="5080" indent="-285750">
              <a:spcBef>
                <a:spcPts val="105"/>
              </a:spcBef>
              <a:buFont typeface="Arial" panose="020B0604020202020204" pitchFamily="34" charset="0"/>
              <a:buChar char="•"/>
            </a:pPr>
            <a:r>
              <a:rPr lang="en-US" noProof="0" dirty="0">
                <a:solidFill>
                  <a:srgbClr val="17171B"/>
                </a:solidFill>
                <a:cs typeface="Cytiva Aktiv"/>
              </a:rPr>
              <a:t>Search</a:t>
            </a:r>
            <a:r>
              <a:rPr lang="en-US" spc="-35" noProof="0" dirty="0">
                <a:solidFill>
                  <a:srgbClr val="17171B"/>
                </a:solidFill>
                <a:cs typeface="Cytiva Aktiv"/>
              </a:rPr>
              <a:t> </a:t>
            </a:r>
            <a:r>
              <a:rPr lang="en-US" noProof="0" dirty="0">
                <a:solidFill>
                  <a:srgbClr val="17171B"/>
                </a:solidFill>
                <a:cs typeface="Cytiva Aktiv"/>
              </a:rPr>
              <a:t>for</a:t>
            </a:r>
            <a:r>
              <a:rPr lang="en-US" spc="-20" noProof="0" dirty="0">
                <a:solidFill>
                  <a:srgbClr val="17171B"/>
                </a:solidFill>
                <a:cs typeface="Cytiva Aktiv"/>
              </a:rPr>
              <a:t> </a:t>
            </a:r>
            <a:r>
              <a:rPr lang="en-US" noProof="0" dirty="0">
                <a:solidFill>
                  <a:srgbClr val="17171B"/>
                </a:solidFill>
                <a:cs typeface="Cytiva Aktiv"/>
              </a:rPr>
              <a:t>a</a:t>
            </a:r>
            <a:r>
              <a:rPr lang="en-US" spc="-20" noProof="0" dirty="0">
                <a:solidFill>
                  <a:srgbClr val="17171B"/>
                </a:solidFill>
                <a:cs typeface="Cytiva Aktiv"/>
              </a:rPr>
              <a:t> </a:t>
            </a:r>
            <a:r>
              <a:rPr lang="en-US" noProof="0" dirty="0">
                <a:solidFill>
                  <a:srgbClr val="17171B"/>
                </a:solidFill>
                <a:cs typeface="Cytiva Aktiv"/>
              </a:rPr>
              <a:t>product</a:t>
            </a:r>
            <a:r>
              <a:rPr lang="en-US" spc="-30" noProof="0" dirty="0">
                <a:solidFill>
                  <a:srgbClr val="17171B"/>
                </a:solidFill>
                <a:cs typeface="Cytiva Aktiv"/>
              </a:rPr>
              <a:t> </a:t>
            </a:r>
            <a:r>
              <a:rPr lang="en-US" noProof="0" dirty="0">
                <a:solidFill>
                  <a:srgbClr val="17171B"/>
                </a:solidFill>
                <a:cs typeface="Cytiva Aktiv"/>
              </a:rPr>
              <a:t>code</a:t>
            </a:r>
            <a:r>
              <a:rPr lang="en-US" spc="-25" noProof="0" dirty="0">
                <a:solidFill>
                  <a:srgbClr val="17171B"/>
                </a:solidFill>
                <a:cs typeface="Cytiva Aktiv"/>
              </a:rPr>
              <a:t> </a:t>
            </a:r>
            <a:br>
              <a:rPr lang="en-US" spc="-25" noProof="0" dirty="0">
                <a:solidFill>
                  <a:srgbClr val="17171B"/>
                </a:solidFill>
                <a:cs typeface="Cytiva Aktiv"/>
              </a:rPr>
            </a:br>
            <a:r>
              <a:rPr lang="en-US" spc="-10" noProof="0" dirty="0">
                <a:solidFill>
                  <a:srgbClr val="17171B"/>
                </a:solidFill>
                <a:cs typeface="Cytiva Aktiv"/>
              </a:rPr>
              <a:t>(e.g., 888-0070-</a:t>
            </a:r>
            <a:r>
              <a:rPr lang="en-US" noProof="0" dirty="0">
                <a:solidFill>
                  <a:srgbClr val="17171B"/>
                </a:solidFill>
                <a:cs typeface="Cytiva Aktiv"/>
              </a:rPr>
              <a:t>C)</a:t>
            </a:r>
            <a:r>
              <a:rPr lang="en-US" spc="-15" noProof="0" dirty="0">
                <a:solidFill>
                  <a:srgbClr val="17171B"/>
                </a:solidFill>
                <a:cs typeface="Cytiva Aktiv"/>
              </a:rPr>
              <a:t> </a:t>
            </a:r>
            <a:r>
              <a:rPr lang="en-US" noProof="0" dirty="0">
                <a:solidFill>
                  <a:srgbClr val="17171B"/>
                </a:solidFill>
                <a:cs typeface="Cytiva Aktiv"/>
              </a:rPr>
              <a:t>to generate</a:t>
            </a:r>
            <a:r>
              <a:rPr lang="en-US" spc="-25" noProof="0" dirty="0">
                <a:solidFill>
                  <a:srgbClr val="17171B"/>
                </a:solidFill>
                <a:cs typeface="Cytiva Aktiv"/>
              </a:rPr>
              <a:t> </a:t>
            </a:r>
            <a:br>
              <a:rPr lang="en-US" spc="-25" noProof="0" dirty="0">
                <a:solidFill>
                  <a:srgbClr val="17171B"/>
                </a:solidFill>
                <a:cs typeface="Cytiva Aktiv"/>
              </a:rPr>
            </a:br>
            <a:r>
              <a:rPr lang="en-US" noProof="0" dirty="0">
                <a:solidFill>
                  <a:srgbClr val="17171B"/>
                </a:solidFill>
                <a:cs typeface="Cytiva Aktiv"/>
              </a:rPr>
              <a:t>a</a:t>
            </a:r>
            <a:r>
              <a:rPr lang="en-US" spc="15" noProof="0" dirty="0">
                <a:solidFill>
                  <a:srgbClr val="17171B"/>
                </a:solidFill>
                <a:cs typeface="Cytiva Aktiv"/>
              </a:rPr>
              <a:t> </a:t>
            </a:r>
            <a:r>
              <a:rPr lang="en-US" noProof="0" dirty="0">
                <a:solidFill>
                  <a:srgbClr val="17171B"/>
                </a:solidFill>
                <a:cs typeface="Cytiva Aktiv"/>
              </a:rPr>
              <a:t>list</a:t>
            </a:r>
            <a:r>
              <a:rPr lang="en-US" spc="-5" noProof="0" dirty="0">
                <a:solidFill>
                  <a:srgbClr val="17171B"/>
                </a:solidFill>
                <a:cs typeface="Cytiva Aktiv"/>
              </a:rPr>
              <a:t> </a:t>
            </a:r>
            <a:r>
              <a:rPr lang="en-US" spc="-25" noProof="0" dirty="0">
                <a:solidFill>
                  <a:srgbClr val="17171B"/>
                </a:solidFill>
                <a:cs typeface="Cytiva Aktiv"/>
              </a:rPr>
              <a:t>of </a:t>
            </a:r>
            <a:r>
              <a:rPr lang="en-US" noProof="0" dirty="0">
                <a:solidFill>
                  <a:srgbClr val="17171B"/>
                </a:solidFill>
                <a:cs typeface="Cytiva Aktiv"/>
              </a:rPr>
              <a:t>search</a:t>
            </a:r>
            <a:r>
              <a:rPr lang="en-US" spc="-20" noProof="0" dirty="0">
                <a:solidFill>
                  <a:srgbClr val="17171B"/>
                </a:solidFill>
                <a:cs typeface="Cytiva Aktiv"/>
              </a:rPr>
              <a:t> </a:t>
            </a:r>
            <a:r>
              <a:rPr lang="en-US" spc="-10" noProof="0" dirty="0">
                <a:solidFill>
                  <a:srgbClr val="17171B"/>
                </a:solidFill>
                <a:cs typeface="Cytiva Aktiv"/>
              </a:rPr>
              <a:t>results.</a:t>
            </a:r>
            <a:endParaRPr lang="en-US" noProof="0" dirty="0">
              <a:cs typeface="Cytiva Aktiv"/>
            </a:endParaRPr>
          </a:p>
        </p:txBody>
      </p:sp>
      <p:sp>
        <p:nvSpPr>
          <p:cNvPr id="47" name="TextBox 46">
            <a:extLst>
              <a:ext uri="{FF2B5EF4-FFF2-40B4-BE49-F238E27FC236}">
                <a16:creationId xmlns:a16="http://schemas.microsoft.com/office/drawing/2014/main" id="{0B6B315C-464E-F28F-9434-C41239E6C44F}"/>
              </a:ext>
            </a:extLst>
          </p:cNvPr>
          <p:cNvSpPr txBox="1"/>
          <p:nvPr/>
        </p:nvSpPr>
        <p:spPr>
          <a:xfrm>
            <a:off x="3813888" y="1309256"/>
            <a:ext cx="3232611" cy="923330"/>
          </a:xfrm>
          <a:prstGeom prst="rect">
            <a:avLst/>
          </a:prstGeom>
          <a:noFill/>
        </p:spPr>
        <p:txBody>
          <a:bodyPr wrap="square">
            <a:spAutoFit/>
          </a:bodyPr>
          <a:lstStyle/>
          <a:p>
            <a:pPr marL="298450" marR="78740" indent="-285750">
              <a:buFont typeface="Arial" panose="020B0604020202020204" pitchFamily="34" charset="0"/>
              <a:buChar char="•"/>
            </a:pPr>
            <a:r>
              <a:rPr lang="en-US" spc="-10" noProof="0" dirty="0">
                <a:solidFill>
                  <a:srgbClr val="17171B"/>
                </a:solidFill>
                <a:cs typeface="Cytiva Aktiv"/>
              </a:rPr>
              <a:t>For equipment and software, switch tab and search by category here.</a:t>
            </a:r>
          </a:p>
        </p:txBody>
      </p:sp>
    </p:spTree>
    <p:custDataLst>
      <p:tags r:id="rId1"/>
    </p:custData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DE1A9-4DB6-B8BC-BF4B-EA6FB3BE6D6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2043747-9071-8637-96AC-E3361770420E}"/>
              </a:ext>
            </a:extLst>
          </p:cNvPr>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lang="en-US" noProof="0" dirty="0"/>
              <a:t>Subscribe</a:t>
            </a:r>
            <a:r>
              <a:rPr lang="en-US" spc="-60" noProof="0" dirty="0"/>
              <a:t> </a:t>
            </a:r>
            <a:r>
              <a:rPr lang="en-US" noProof="0" dirty="0"/>
              <a:t>to</a:t>
            </a:r>
            <a:r>
              <a:rPr lang="en-US" spc="-60" noProof="0" dirty="0"/>
              <a:t> </a:t>
            </a:r>
            <a:r>
              <a:rPr lang="en-US" noProof="0" dirty="0"/>
              <a:t>change control notifications (</a:t>
            </a:r>
            <a:r>
              <a:rPr lang="en-US" spc="-20" noProof="0" dirty="0" err="1"/>
              <a:t>CCNs</a:t>
            </a:r>
            <a:r>
              <a:rPr lang="en-US" spc="-20" noProof="0" dirty="0"/>
              <a:t>)</a:t>
            </a:r>
          </a:p>
        </p:txBody>
      </p:sp>
      <p:pic>
        <p:nvPicPr>
          <p:cNvPr id="24" name="Content Placeholder 23">
            <a:extLst>
              <a:ext uri="{FF2B5EF4-FFF2-40B4-BE49-F238E27FC236}">
                <a16:creationId xmlns:a16="http://schemas.microsoft.com/office/drawing/2014/main" id="{0A588D38-950E-70ED-8126-855770F666B0}"/>
              </a:ext>
            </a:extLst>
          </p:cNvPr>
          <p:cNvPicPr>
            <a:picLocks noGrp="1" noChangeAspect="1"/>
          </p:cNvPicPr>
          <p:nvPr>
            <p:ph sz="half" idx="1"/>
          </p:nvPr>
        </p:nvPicPr>
        <p:blipFill>
          <a:blip r:embed="rId4"/>
          <a:stretch>
            <a:fillRect/>
          </a:stretch>
        </p:blipFill>
        <p:spPr>
          <a:xfrm>
            <a:off x="470794" y="1828800"/>
            <a:ext cx="7277100" cy="3177974"/>
          </a:xfrm>
          <a:prstGeom prst="rect">
            <a:avLst/>
          </a:prstGeom>
        </p:spPr>
      </p:pic>
      <p:sp>
        <p:nvSpPr>
          <p:cNvPr id="18" name="Content Placeholder 17">
            <a:extLst>
              <a:ext uri="{FF2B5EF4-FFF2-40B4-BE49-F238E27FC236}">
                <a16:creationId xmlns:a16="http://schemas.microsoft.com/office/drawing/2014/main" id="{1D23E723-8A1C-765E-C113-68B4DBE79728}"/>
              </a:ext>
            </a:extLst>
          </p:cNvPr>
          <p:cNvSpPr>
            <a:spLocks noGrp="1"/>
          </p:cNvSpPr>
          <p:nvPr>
            <p:ph sz="half" idx="2"/>
          </p:nvPr>
        </p:nvSpPr>
        <p:spPr>
          <a:xfrm>
            <a:off x="8181338" y="1828800"/>
            <a:ext cx="3539867" cy="4251960"/>
          </a:xfrm>
        </p:spPr>
        <p:txBody>
          <a:bodyPr>
            <a:normAutofit fontScale="92500" lnSpcReduction="10000"/>
          </a:bodyPr>
          <a:lstStyle/>
          <a:p>
            <a:pPr marL="469900" marR="78740" indent="-457200">
              <a:buClr>
                <a:srgbClr val="FF5900"/>
              </a:buClr>
              <a:buFont typeface="+mj-lt"/>
              <a:buAutoNum type="arabicPeriod"/>
            </a:pPr>
            <a:r>
              <a:rPr lang="en-US" noProof="0" dirty="0">
                <a:solidFill>
                  <a:srgbClr val="17171B"/>
                </a:solidFill>
                <a:cs typeface="Cytiva Aktiv"/>
              </a:rPr>
              <a:t>Search</a:t>
            </a:r>
            <a:r>
              <a:rPr lang="en-US" spc="-35" noProof="0" dirty="0">
                <a:solidFill>
                  <a:srgbClr val="17171B"/>
                </a:solidFill>
                <a:cs typeface="Cytiva Aktiv"/>
              </a:rPr>
              <a:t> </a:t>
            </a:r>
            <a:r>
              <a:rPr lang="en-US" noProof="0" dirty="0">
                <a:solidFill>
                  <a:srgbClr val="17171B"/>
                </a:solidFill>
                <a:cs typeface="Cytiva Aktiv"/>
              </a:rPr>
              <a:t>for</a:t>
            </a:r>
            <a:r>
              <a:rPr lang="en-US" spc="-20" noProof="0" dirty="0">
                <a:solidFill>
                  <a:srgbClr val="17171B"/>
                </a:solidFill>
                <a:cs typeface="Cytiva Aktiv"/>
              </a:rPr>
              <a:t> </a:t>
            </a:r>
            <a:r>
              <a:rPr lang="en-US" noProof="0" dirty="0">
                <a:solidFill>
                  <a:srgbClr val="17171B"/>
                </a:solidFill>
                <a:cs typeface="Cytiva Aktiv"/>
              </a:rPr>
              <a:t>a</a:t>
            </a:r>
            <a:r>
              <a:rPr lang="en-US" spc="-20" noProof="0" dirty="0">
                <a:solidFill>
                  <a:srgbClr val="17171B"/>
                </a:solidFill>
                <a:cs typeface="Cytiva Aktiv"/>
              </a:rPr>
              <a:t> </a:t>
            </a:r>
            <a:r>
              <a:rPr lang="en-US" noProof="0" dirty="0">
                <a:solidFill>
                  <a:srgbClr val="17171B"/>
                </a:solidFill>
                <a:cs typeface="Cytiva Aktiv"/>
              </a:rPr>
              <a:t>product</a:t>
            </a:r>
            <a:r>
              <a:rPr lang="en-US" spc="-30" noProof="0" dirty="0">
                <a:solidFill>
                  <a:srgbClr val="17171B"/>
                </a:solidFill>
                <a:cs typeface="Cytiva Aktiv"/>
              </a:rPr>
              <a:t> </a:t>
            </a:r>
            <a:r>
              <a:rPr lang="en-US" noProof="0" dirty="0">
                <a:solidFill>
                  <a:srgbClr val="17171B"/>
                </a:solidFill>
                <a:cs typeface="Cytiva Aktiv"/>
              </a:rPr>
              <a:t>code</a:t>
            </a:r>
            <a:r>
              <a:rPr lang="en-US" spc="-25" noProof="0" dirty="0">
                <a:solidFill>
                  <a:srgbClr val="17171B"/>
                </a:solidFill>
                <a:cs typeface="Cytiva Aktiv"/>
              </a:rPr>
              <a:t> </a:t>
            </a:r>
            <a:br>
              <a:rPr lang="en-US" spc="-25" noProof="0" dirty="0">
                <a:solidFill>
                  <a:srgbClr val="17171B"/>
                </a:solidFill>
                <a:cs typeface="Cytiva Aktiv"/>
              </a:rPr>
            </a:br>
            <a:r>
              <a:rPr lang="en-US" spc="-10" noProof="0" dirty="0">
                <a:solidFill>
                  <a:srgbClr val="17171B"/>
                </a:solidFill>
                <a:cs typeface="Cytiva Aktiv"/>
              </a:rPr>
              <a:t>(e.g., 888-0070-</a:t>
            </a:r>
            <a:r>
              <a:rPr lang="en-US" noProof="0" dirty="0">
                <a:solidFill>
                  <a:srgbClr val="17171B"/>
                </a:solidFill>
                <a:cs typeface="Cytiva Aktiv"/>
              </a:rPr>
              <a:t>C)</a:t>
            </a:r>
            <a:r>
              <a:rPr lang="en-US" spc="-15" noProof="0" dirty="0">
                <a:solidFill>
                  <a:srgbClr val="17171B"/>
                </a:solidFill>
                <a:cs typeface="Cytiva Aktiv"/>
              </a:rPr>
              <a:t> </a:t>
            </a:r>
            <a:r>
              <a:rPr lang="en-US" noProof="0" dirty="0">
                <a:solidFill>
                  <a:srgbClr val="17171B"/>
                </a:solidFill>
                <a:cs typeface="Cytiva Aktiv"/>
              </a:rPr>
              <a:t>to generate</a:t>
            </a:r>
            <a:r>
              <a:rPr lang="en-US" spc="-25" noProof="0" dirty="0">
                <a:solidFill>
                  <a:srgbClr val="17171B"/>
                </a:solidFill>
                <a:cs typeface="Cytiva Aktiv"/>
              </a:rPr>
              <a:t> </a:t>
            </a:r>
            <a:r>
              <a:rPr lang="en-US" noProof="0" dirty="0">
                <a:solidFill>
                  <a:srgbClr val="17171B"/>
                </a:solidFill>
                <a:cs typeface="Cytiva Aktiv"/>
              </a:rPr>
              <a:t>a</a:t>
            </a:r>
            <a:r>
              <a:rPr lang="en-US" spc="15" noProof="0" dirty="0">
                <a:solidFill>
                  <a:srgbClr val="17171B"/>
                </a:solidFill>
                <a:cs typeface="Cytiva Aktiv"/>
              </a:rPr>
              <a:t> </a:t>
            </a:r>
            <a:r>
              <a:rPr lang="en-US" noProof="0" dirty="0">
                <a:solidFill>
                  <a:srgbClr val="17171B"/>
                </a:solidFill>
                <a:cs typeface="Cytiva Aktiv"/>
              </a:rPr>
              <a:t>list</a:t>
            </a:r>
            <a:r>
              <a:rPr lang="en-US" spc="-5" noProof="0" dirty="0">
                <a:solidFill>
                  <a:srgbClr val="17171B"/>
                </a:solidFill>
                <a:cs typeface="Cytiva Aktiv"/>
              </a:rPr>
              <a:t> </a:t>
            </a:r>
            <a:r>
              <a:rPr lang="en-US" spc="-25" noProof="0" dirty="0">
                <a:solidFill>
                  <a:srgbClr val="17171B"/>
                </a:solidFill>
                <a:cs typeface="Cytiva Aktiv"/>
              </a:rPr>
              <a:t>of </a:t>
            </a:r>
            <a:r>
              <a:rPr lang="en-US" noProof="0" dirty="0">
                <a:solidFill>
                  <a:srgbClr val="17171B"/>
                </a:solidFill>
                <a:cs typeface="Cytiva Aktiv"/>
              </a:rPr>
              <a:t>search</a:t>
            </a:r>
            <a:r>
              <a:rPr lang="en-US" spc="-20" noProof="0" dirty="0">
                <a:solidFill>
                  <a:srgbClr val="17171B"/>
                </a:solidFill>
                <a:cs typeface="Cytiva Aktiv"/>
              </a:rPr>
              <a:t> </a:t>
            </a:r>
            <a:r>
              <a:rPr lang="en-US" spc="-10" noProof="0" dirty="0">
                <a:solidFill>
                  <a:srgbClr val="17171B"/>
                </a:solidFill>
                <a:cs typeface="Cytiva Aktiv"/>
              </a:rPr>
              <a:t>results.</a:t>
            </a:r>
            <a:endParaRPr lang="en-US" b="1" noProof="0" dirty="0">
              <a:cs typeface="Cytiva Aktiv"/>
            </a:endParaRPr>
          </a:p>
          <a:p>
            <a:pPr marL="469900" marR="78740" indent="-457200">
              <a:buClr>
                <a:srgbClr val="FF5900"/>
              </a:buClr>
              <a:buFont typeface="+mj-lt"/>
              <a:buAutoNum type="arabicPeriod"/>
            </a:pPr>
            <a:r>
              <a:rPr lang="en-US" noProof="0" dirty="0">
                <a:solidFill>
                  <a:srgbClr val="17171B"/>
                </a:solidFill>
                <a:cs typeface="Cytiva Aktiv"/>
              </a:rPr>
              <a:t>Click</a:t>
            </a:r>
            <a:r>
              <a:rPr lang="en-US" spc="-45" noProof="0" dirty="0">
                <a:solidFill>
                  <a:srgbClr val="17171B"/>
                </a:solidFill>
                <a:cs typeface="Cytiva Aktiv"/>
              </a:rPr>
              <a:t> the bell icon </a:t>
            </a:r>
            <a:r>
              <a:rPr lang="en-US" noProof="0" dirty="0">
                <a:solidFill>
                  <a:srgbClr val="17171B"/>
                </a:solidFill>
                <a:cs typeface="Cytiva Aktiv"/>
              </a:rPr>
              <a:t>to</a:t>
            </a:r>
            <a:r>
              <a:rPr lang="en-US" spc="-40" noProof="0" dirty="0">
                <a:solidFill>
                  <a:srgbClr val="17171B"/>
                </a:solidFill>
                <a:cs typeface="Cytiva Aktiv"/>
              </a:rPr>
              <a:t> </a:t>
            </a:r>
            <a:r>
              <a:rPr lang="en-US" noProof="0" dirty="0">
                <a:solidFill>
                  <a:srgbClr val="17171B"/>
                </a:solidFill>
                <a:cs typeface="Cytiva Aktiv"/>
              </a:rPr>
              <a:t>subscribe</a:t>
            </a:r>
            <a:r>
              <a:rPr lang="en-US" spc="-40" noProof="0" dirty="0">
                <a:solidFill>
                  <a:srgbClr val="17171B"/>
                </a:solidFill>
                <a:cs typeface="Cytiva Aktiv"/>
              </a:rPr>
              <a:t> </a:t>
            </a:r>
            <a:r>
              <a:rPr lang="en-US" spc="-25" noProof="0" dirty="0">
                <a:solidFill>
                  <a:srgbClr val="17171B"/>
                </a:solidFill>
                <a:cs typeface="Cytiva Aktiv"/>
              </a:rPr>
              <a:t>to </a:t>
            </a:r>
            <a:r>
              <a:rPr lang="en-US" noProof="0" dirty="0">
                <a:solidFill>
                  <a:srgbClr val="17171B"/>
                </a:solidFill>
                <a:cs typeface="Cytiva Aktiv"/>
              </a:rPr>
              <a:t>a</a:t>
            </a:r>
            <a:r>
              <a:rPr lang="en-US" spc="-5" noProof="0" dirty="0">
                <a:solidFill>
                  <a:srgbClr val="17171B"/>
                </a:solidFill>
                <a:cs typeface="Cytiva Aktiv"/>
              </a:rPr>
              <a:t> </a:t>
            </a:r>
            <a:r>
              <a:rPr lang="en-US" noProof="0" dirty="0">
                <a:solidFill>
                  <a:srgbClr val="17171B"/>
                </a:solidFill>
                <a:cs typeface="Cytiva Aktiv"/>
              </a:rPr>
              <a:t>product</a:t>
            </a:r>
            <a:r>
              <a:rPr lang="en-US" spc="-20" noProof="0" dirty="0">
                <a:solidFill>
                  <a:srgbClr val="17171B"/>
                </a:solidFill>
                <a:cs typeface="Cytiva Aktiv"/>
              </a:rPr>
              <a:t> </a:t>
            </a:r>
            <a:r>
              <a:rPr lang="en-US" noProof="0" dirty="0">
                <a:solidFill>
                  <a:srgbClr val="17171B"/>
                </a:solidFill>
                <a:cs typeface="Cytiva Aktiv"/>
              </a:rPr>
              <a:t>in</a:t>
            </a:r>
            <a:r>
              <a:rPr lang="en-US" spc="-15" noProof="0" dirty="0">
                <a:solidFill>
                  <a:srgbClr val="17171B"/>
                </a:solidFill>
                <a:cs typeface="Cytiva Aktiv"/>
              </a:rPr>
              <a:t> </a:t>
            </a:r>
            <a:r>
              <a:rPr lang="en-US" noProof="0" dirty="0">
                <a:solidFill>
                  <a:srgbClr val="17171B"/>
                </a:solidFill>
                <a:cs typeface="Cytiva Aktiv"/>
              </a:rPr>
              <a:t>the</a:t>
            </a:r>
            <a:r>
              <a:rPr lang="en-US" spc="-20" noProof="0" dirty="0">
                <a:solidFill>
                  <a:srgbClr val="17171B"/>
                </a:solidFill>
                <a:cs typeface="Cytiva Aktiv"/>
              </a:rPr>
              <a:t> </a:t>
            </a:r>
            <a:r>
              <a:rPr lang="en-US" noProof="0" dirty="0">
                <a:solidFill>
                  <a:srgbClr val="17171B"/>
                </a:solidFill>
                <a:cs typeface="Cytiva Aktiv"/>
              </a:rPr>
              <a:t>search</a:t>
            </a:r>
            <a:r>
              <a:rPr lang="en-US" spc="-30" noProof="0" dirty="0">
                <a:solidFill>
                  <a:srgbClr val="17171B"/>
                </a:solidFill>
                <a:cs typeface="Cytiva Aktiv"/>
              </a:rPr>
              <a:t> </a:t>
            </a:r>
            <a:r>
              <a:rPr lang="en-US" spc="-10" noProof="0" dirty="0">
                <a:solidFill>
                  <a:srgbClr val="17171B"/>
                </a:solidFill>
                <a:cs typeface="Cytiva Aktiv"/>
              </a:rPr>
              <a:t>results.</a:t>
            </a:r>
          </a:p>
          <a:p>
            <a:pPr marL="469900" marR="78740" indent="-457200">
              <a:buClr>
                <a:srgbClr val="FF5900"/>
              </a:buClr>
              <a:buFont typeface="+mj-lt"/>
              <a:buAutoNum type="arabicPeriod"/>
            </a:pPr>
            <a:r>
              <a:rPr lang="en-US" spc="-10" noProof="0" dirty="0">
                <a:solidFill>
                  <a:srgbClr val="17171B"/>
                </a:solidFill>
                <a:cs typeface="Cytiva Aktiv"/>
              </a:rPr>
              <a:t>For equipment and software, switch tab and search by category.</a:t>
            </a:r>
          </a:p>
          <a:p>
            <a:pPr marL="469900" marR="78740" indent="-457200">
              <a:buClr>
                <a:srgbClr val="FF5900"/>
              </a:buClr>
              <a:buFont typeface="+mj-lt"/>
              <a:buAutoNum type="arabicPeriod"/>
            </a:pPr>
            <a:r>
              <a:rPr lang="en-US" spc="-10" noProof="0" dirty="0">
                <a:solidFill>
                  <a:srgbClr val="17171B"/>
                </a:solidFill>
                <a:cs typeface="Cytiva Aktiv"/>
              </a:rPr>
              <a:t>For custom products, ensure Custom products is selected.  </a:t>
            </a:r>
            <a:br>
              <a:rPr lang="en-US" spc="-10" noProof="0" dirty="0">
                <a:solidFill>
                  <a:srgbClr val="17171B"/>
                </a:solidFill>
                <a:cs typeface="Cytiva Aktiv"/>
              </a:rPr>
            </a:br>
            <a:r>
              <a:rPr lang="en-US" spc="-10" noProof="0" dirty="0">
                <a:solidFill>
                  <a:srgbClr val="17171B"/>
                </a:solidFill>
                <a:cs typeface="Cytiva Aktiv"/>
              </a:rPr>
              <a:t>For custom </a:t>
            </a:r>
            <a:r>
              <a:rPr lang="en-US" spc="-10" noProof="0" dirty="0" err="1">
                <a:solidFill>
                  <a:srgbClr val="17171B"/>
                </a:solidFill>
                <a:cs typeface="Cytiva Aktiv"/>
              </a:rPr>
              <a:t>Hyclone</a:t>
            </a:r>
            <a:r>
              <a:rPr lang="en-US" spc="-10" noProof="0" dirty="0">
                <a:solidFill>
                  <a:srgbClr val="17171B"/>
                </a:solidFill>
                <a:cs typeface="Cytiva Aktiv"/>
              </a:rPr>
              <a:t> products, please email:</a:t>
            </a:r>
            <a:br>
              <a:rPr lang="en-US" spc="-10" noProof="0" dirty="0">
                <a:solidFill>
                  <a:srgbClr val="17171B"/>
                </a:solidFill>
                <a:cs typeface="Cytiva Aktiv"/>
              </a:rPr>
            </a:br>
            <a:r>
              <a:rPr lang="en-US" spc="-10" noProof="0" dirty="0">
                <a:solidFill>
                  <a:srgbClr val="17171B"/>
                </a:solidFill>
                <a:cs typeface="Cytiva Aktiv"/>
                <a:hlinkClick r:id="rId5"/>
              </a:rPr>
              <a:t>changenotice@cytiva.com</a:t>
            </a:r>
            <a:endParaRPr lang="en-US" spc="-10" noProof="0" dirty="0">
              <a:solidFill>
                <a:srgbClr val="17171B"/>
              </a:solidFill>
              <a:cs typeface="Cytiva Aktiv"/>
            </a:endParaRPr>
          </a:p>
        </p:txBody>
      </p:sp>
      <p:sp>
        <p:nvSpPr>
          <p:cNvPr id="12" name="TextBox 11">
            <a:extLst>
              <a:ext uri="{FF2B5EF4-FFF2-40B4-BE49-F238E27FC236}">
                <a16:creationId xmlns:a16="http://schemas.microsoft.com/office/drawing/2014/main" id="{D149A761-5AC5-D66A-65CC-299252E5880A}"/>
              </a:ext>
            </a:extLst>
          </p:cNvPr>
          <p:cNvSpPr txBox="1"/>
          <p:nvPr/>
        </p:nvSpPr>
        <p:spPr>
          <a:xfrm>
            <a:off x="470794" y="5645637"/>
            <a:ext cx="7653172" cy="523220"/>
          </a:xfrm>
          <a:prstGeom prst="rect">
            <a:avLst/>
          </a:prstGeom>
          <a:noFill/>
        </p:spPr>
        <p:txBody>
          <a:bodyPr wrap="square">
            <a:spAutoFit/>
          </a:bodyPr>
          <a:lstStyle/>
          <a:p>
            <a:r>
              <a:rPr lang="en-US" sz="1400" i="1" noProof="0" dirty="0"/>
              <a:t>Note: Customers should subscribe to both equipment and consumables separately.  </a:t>
            </a:r>
            <a:br>
              <a:rPr lang="en-US" sz="1400" i="1" noProof="0" dirty="0"/>
            </a:br>
            <a:r>
              <a:rPr lang="en-US" sz="1400" i="1" noProof="0" dirty="0"/>
              <a:t>For </a:t>
            </a:r>
            <a:r>
              <a:rPr lang="en-US" sz="1400" i="1" noProof="0" dirty="0" err="1"/>
              <a:t>ReadyToProcess</a:t>
            </a:r>
            <a:r>
              <a:rPr lang="en-US" sz="1400" i="1" noProof="0" dirty="0"/>
              <a:t>™ columns packed with resins, both column and resin require subscriptions.</a:t>
            </a:r>
          </a:p>
        </p:txBody>
      </p:sp>
      <p:sp>
        <p:nvSpPr>
          <p:cNvPr id="5" name="TextBox 4">
            <a:extLst>
              <a:ext uri="{FF2B5EF4-FFF2-40B4-BE49-F238E27FC236}">
                <a16:creationId xmlns:a16="http://schemas.microsoft.com/office/drawing/2014/main" id="{E3507500-6EAE-E175-8F53-9213394B2EAB}"/>
              </a:ext>
            </a:extLst>
          </p:cNvPr>
          <p:cNvSpPr txBox="1"/>
          <p:nvPr/>
        </p:nvSpPr>
        <p:spPr>
          <a:xfrm>
            <a:off x="351829" y="3429000"/>
            <a:ext cx="237930" cy="382556"/>
          </a:xfrm>
          <a:prstGeom prst="rect">
            <a:avLst/>
          </a:prstGeom>
          <a:noFill/>
        </p:spPr>
        <p:txBody>
          <a:bodyPr wrap="square" lIns="46800" tIns="46800" rIns="46800" bIns="46800" rtlCol="0">
            <a:normAutofit lnSpcReduction="10000"/>
          </a:bodyPr>
          <a:lstStyle/>
          <a:p>
            <a:pPr>
              <a:spcBef>
                <a:spcPts val="1200"/>
              </a:spcBef>
              <a:buSzPct val="100000"/>
            </a:pPr>
            <a:r>
              <a:rPr lang="en-US" sz="2000" b="1" spc="-10" noProof="0" dirty="0">
                <a:solidFill>
                  <a:srgbClr val="D84900"/>
                </a:solidFill>
              </a:rPr>
              <a:t>1</a:t>
            </a:r>
            <a:endParaRPr lang="en-US" sz="2000" b="1" noProof="0" dirty="0">
              <a:solidFill>
                <a:srgbClr val="D84900"/>
              </a:solidFill>
            </a:endParaRPr>
          </a:p>
        </p:txBody>
      </p:sp>
      <p:sp>
        <p:nvSpPr>
          <p:cNvPr id="6" name="TextBox 5">
            <a:extLst>
              <a:ext uri="{FF2B5EF4-FFF2-40B4-BE49-F238E27FC236}">
                <a16:creationId xmlns:a16="http://schemas.microsoft.com/office/drawing/2014/main" id="{BC8847A0-E4DA-0D75-F5BB-4E85BA81A977}"/>
              </a:ext>
            </a:extLst>
          </p:cNvPr>
          <p:cNvSpPr txBox="1"/>
          <p:nvPr/>
        </p:nvSpPr>
        <p:spPr>
          <a:xfrm>
            <a:off x="6809793" y="4556449"/>
            <a:ext cx="237930" cy="382556"/>
          </a:xfrm>
          <a:prstGeom prst="rect">
            <a:avLst/>
          </a:prstGeom>
          <a:noFill/>
        </p:spPr>
        <p:txBody>
          <a:bodyPr wrap="square" lIns="46800" tIns="46800" rIns="46800" bIns="46800" rtlCol="0">
            <a:normAutofit lnSpcReduction="10000"/>
          </a:bodyPr>
          <a:lstStyle/>
          <a:p>
            <a:pPr>
              <a:spcBef>
                <a:spcPts val="1200"/>
              </a:spcBef>
              <a:buSzPct val="100000"/>
            </a:pPr>
            <a:r>
              <a:rPr lang="en-US" sz="2000" b="1" spc="-10" noProof="0" dirty="0">
                <a:solidFill>
                  <a:srgbClr val="D84900"/>
                </a:solidFill>
              </a:rPr>
              <a:t>2</a:t>
            </a:r>
          </a:p>
          <a:p>
            <a:pPr>
              <a:spcBef>
                <a:spcPts val="1200"/>
              </a:spcBef>
              <a:buSzPct val="100000"/>
            </a:pPr>
            <a:endParaRPr lang="en-US" sz="2000" b="1" noProof="0" dirty="0">
              <a:solidFill>
                <a:srgbClr val="D84900"/>
              </a:solidFill>
            </a:endParaRPr>
          </a:p>
        </p:txBody>
      </p:sp>
      <p:sp>
        <p:nvSpPr>
          <p:cNvPr id="7" name="TextBox 6">
            <a:extLst>
              <a:ext uri="{FF2B5EF4-FFF2-40B4-BE49-F238E27FC236}">
                <a16:creationId xmlns:a16="http://schemas.microsoft.com/office/drawing/2014/main" id="{C8E79FD1-6A39-6F68-B85B-9BC70E6FBDE3}"/>
              </a:ext>
            </a:extLst>
          </p:cNvPr>
          <p:cNvSpPr txBox="1"/>
          <p:nvPr/>
        </p:nvSpPr>
        <p:spPr>
          <a:xfrm>
            <a:off x="1513116" y="2114939"/>
            <a:ext cx="237930" cy="382556"/>
          </a:xfrm>
          <a:prstGeom prst="rect">
            <a:avLst/>
          </a:prstGeom>
          <a:noFill/>
        </p:spPr>
        <p:txBody>
          <a:bodyPr wrap="square" lIns="46800" tIns="46800" rIns="46800" bIns="46800" rtlCol="0">
            <a:normAutofit lnSpcReduction="10000"/>
          </a:bodyPr>
          <a:lstStyle/>
          <a:p>
            <a:pPr>
              <a:spcBef>
                <a:spcPts val="1200"/>
              </a:spcBef>
              <a:buSzPct val="100000"/>
            </a:pPr>
            <a:r>
              <a:rPr lang="en-US" sz="2000" b="1" spc="-10" noProof="0" dirty="0">
                <a:solidFill>
                  <a:srgbClr val="D84900"/>
                </a:solidFill>
              </a:rPr>
              <a:t>3</a:t>
            </a:r>
            <a:endParaRPr lang="en-US" sz="2000" b="1" noProof="0" dirty="0">
              <a:solidFill>
                <a:srgbClr val="D84900"/>
              </a:solidFill>
            </a:endParaRPr>
          </a:p>
        </p:txBody>
      </p:sp>
      <p:sp>
        <p:nvSpPr>
          <p:cNvPr id="10" name="TextBox 9">
            <a:extLst>
              <a:ext uri="{FF2B5EF4-FFF2-40B4-BE49-F238E27FC236}">
                <a16:creationId xmlns:a16="http://schemas.microsoft.com/office/drawing/2014/main" id="{8094EBDE-80C4-A03B-D9F6-6C5968E92CF6}"/>
              </a:ext>
            </a:extLst>
          </p:cNvPr>
          <p:cNvSpPr txBox="1"/>
          <p:nvPr/>
        </p:nvSpPr>
        <p:spPr>
          <a:xfrm>
            <a:off x="1751046" y="2753802"/>
            <a:ext cx="237930" cy="382556"/>
          </a:xfrm>
          <a:prstGeom prst="rect">
            <a:avLst/>
          </a:prstGeom>
          <a:noFill/>
        </p:spPr>
        <p:txBody>
          <a:bodyPr wrap="square" lIns="46800" tIns="46800" rIns="46800" bIns="46800" rtlCol="0">
            <a:normAutofit fontScale="92500" lnSpcReduction="10000"/>
          </a:bodyPr>
          <a:lstStyle/>
          <a:p>
            <a:pPr>
              <a:spcBef>
                <a:spcPts val="1200"/>
              </a:spcBef>
              <a:buSzPct val="100000"/>
            </a:pPr>
            <a:r>
              <a:rPr lang="en-US" sz="2000" b="1" spc="-10" noProof="0" dirty="0">
                <a:solidFill>
                  <a:srgbClr val="D84900"/>
                </a:solidFill>
              </a:rPr>
              <a:t>4</a:t>
            </a:r>
            <a:endParaRPr lang="en-US" sz="2000" b="1" noProof="0" dirty="0">
              <a:solidFill>
                <a:srgbClr val="D84900"/>
              </a:solidFill>
            </a:endParaRPr>
          </a:p>
        </p:txBody>
      </p:sp>
    </p:spTree>
    <p:custDataLst>
      <p:tags r:id="rId1"/>
    </p:custDataLst>
    <p:extLst>
      <p:ext uri="{BB962C8B-B14F-4D97-AF65-F5344CB8AC3E}">
        <p14:creationId xmlns:p14="http://schemas.microsoft.com/office/powerpoint/2010/main" val="265601719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099" y="487631"/>
            <a:ext cx="11091672" cy="432041"/>
          </a:xfrm>
        </p:spPr>
        <p:txBody>
          <a:bodyPr vert="horz" wrap="square" lIns="0" tIns="13335" rIns="0" bIns="0" rtlCol="0">
            <a:spAutoFit/>
          </a:bodyPr>
          <a:lstStyle/>
          <a:p>
            <a:r>
              <a:rPr lang="en-US" noProof="0" dirty="0"/>
              <a:t>Subscribe to confidential regulatory support documentation</a:t>
            </a:r>
          </a:p>
        </p:txBody>
      </p:sp>
      <p:sp>
        <p:nvSpPr>
          <p:cNvPr id="3" name="object 3"/>
          <p:cNvSpPr txBox="1"/>
          <p:nvPr/>
        </p:nvSpPr>
        <p:spPr>
          <a:xfrm>
            <a:off x="554229" y="1698168"/>
            <a:ext cx="3919800" cy="4585871"/>
          </a:xfrm>
          <a:prstGeom prst="rect">
            <a:avLst/>
          </a:prstGeom>
        </p:spPr>
        <p:txBody>
          <a:bodyPr vert="horz" wrap="square" lIns="0" tIns="60960" rIns="0" bIns="0" rtlCol="0">
            <a:spAutoFit/>
          </a:bodyPr>
          <a:lstStyle/>
          <a:p>
            <a:r>
              <a:rPr lang="en-US" sz="1600" noProof="0" dirty="0"/>
              <a:t>When you subscribe to confidential regulatory support documentation for the first time, our support team will review and approve your request—usually within two business days. While your request is under review, you'll see an online notification, and you’ll receive an email once you’re approved.</a:t>
            </a:r>
            <a:br>
              <a:rPr lang="en-US" sz="1600" noProof="0" dirty="0"/>
            </a:br>
            <a:endParaRPr lang="en-US" sz="1600" noProof="0" dirty="0"/>
          </a:p>
          <a:p>
            <a:r>
              <a:rPr lang="en-US" sz="1600" noProof="0" dirty="0"/>
              <a:t>After first approval, you can access most regulatory support documents immediately after adding them</a:t>
            </a:r>
            <a:r>
              <a:rPr lang="en-US" sz="1400" noProof="0" dirty="0"/>
              <a:t>.</a:t>
            </a:r>
            <a:br>
              <a:rPr lang="en-US" sz="1600" noProof="0" dirty="0"/>
            </a:br>
            <a:endParaRPr lang="en-US" sz="1600" noProof="0" dirty="0"/>
          </a:p>
          <a:p>
            <a:r>
              <a:rPr lang="en-US" sz="1600" b="1" noProof="0" dirty="0"/>
              <a:t>Note:</a:t>
            </a:r>
            <a:r>
              <a:rPr lang="en-US" sz="1600" noProof="0" dirty="0"/>
              <a:t> Some subscriptions require an extra approval step due to the sensitivity of the information. If this applies to your request, you'll be notified online. Our support team will handle the additional review, and you'll receive a confirmation email once it's complete.</a:t>
            </a:r>
          </a:p>
        </p:txBody>
      </p:sp>
      <p:pic>
        <p:nvPicPr>
          <p:cNvPr id="4" name="Picture 3" descr="A screenshot of a computer&#10;&#10;AI-generated content may be incorrect.">
            <a:extLst>
              <a:ext uri="{FF2B5EF4-FFF2-40B4-BE49-F238E27FC236}">
                <a16:creationId xmlns:a16="http://schemas.microsoft.com/office/drawing/2014/main" id="{BA2ADBE0-98A0-E921-2365-9BC48EE81C47}"/>
              </a:ext>
            </a:extLst>
          </p:cNvPr>
          <p:cNvPicPr>
            <a:picLocks noChangeAspect="1"/>
          </p:cNvPicPr>
          <p:nvPr/>
        </p:nvPicPr>
        <p:blipFill>
          <a:blip r:embed="rId3"/>
          <a:stretch>
            <a:fillRect/>
          </a:stretch>
        </p:blipFill>
        <p:spPr>
          <a:xfrm>
            <a:off x="4719702" y="2980281"/>
            <a:ext cx="6917500" cy="3089493"/>
          </a:xfrm>
          <a:prstGeom prst="rect">
            <a:avLst/>
          </a:prstGeom>
        </p:spPr>
      </p:pic>
      <p:sp>
        <p:nvSpPr>
          <p:cNvPr id="5" name="TextBox 4">
            <a:extLst>
              <a:ext uri="{FF2B5EF4-FFF2-40B4-BE49-F238E27FC236}">
                <a16:creationId xmlns:a16="http://schemas.microsoft.com/office/drawing/2014/main" id="{952BA49B-0A2E-43CA-E781-7ECB0CA8422E}"/>
              </a:ext>
            </a:extLst>
          </p:cNvPr>
          <p:cNvSpPr txBox="1"/>
          <p:nvPr/>
        </p:nvSpPr>
        <p:spPr>
          <a:xfrm>
            <a:off x="5265076" y="1713271"/>
            <a:ext cx="5961069" cy="1140954"/>
          </a:xfrm>
          <a:prstGeom prst="rect">
            <a:avLst/>
          </a:prstGeom>
          <a:noFill/>
        </p:spPr>
        <p:txBody>
          <a:bodyPr rot="0" spcFirstLastPara="0" vertOverflow="overflow" horzOverflow="overflow" vert="horz" wrap="square" lIns="46800" tIns="46800" rIns="46800" bIns="46800" numCol="1" spcCol="0" rtlCol="0" fromWordArt="0" anchor="t" anchorCtr="0" forceAA="0" compatLnSpc="1">
            <a:prstTxWarp prst="textNoShape">
              <a:avLst/>
            </a:prstTxWarp>
            <a:spAutoFit/>
          </a:bodyPr>
          <a:lstStyle/>
          <a:p>
            <a:pPr marL="457200" indent="-457200">
              <a:spcBef>
                <a:spcPts val="1200"/>
              </a:spcBef>
              <a:buSzPct val="100000"/>
              <a:buAutoNum type="arabicPeriod"/>
            </a:pPr>
            <a:r>
              <a:rPr lang="en-US" sz="1600" noProof="0" dirty="0"/>
              <a:t>Select document type</a:t>
            </a:r>
          </a:p>
          <a:p>
            <a:pPr marL="457200" indent="-457200">
              <a:spcBef>
                <a:spcPts val="1200"/>
              </a:spcBef>
              <a:buSzPct val="100000"/>
              <a:buAutoNum type="arabicPeriod"/>
            </a:pPr>
            <a:r>
              <a:rPr lang="en-US" sz="1600" noProof="0" dirty="0"/>
              <a:t>Search for the product in question</a:t>
            </a:r>
          </a:p>
          <a:p>
            <a:pPr marL="457200" indent="-457200">
              <a:spcBef>
                <a:spcPts val="1200"/>
              </a:spcBef>
              <a:buSzPct val="100000"/>
              <a:buAutoNum type="arabicPeriod"/>
            </a:pPr>
            <a:r>
              <a:rPr lang="en-US" sz="1600" noProof="0" dirty="0"/>
              <a:t>Press the bell icon to add it to your subscriptions</a:t>
            </a:r>
          </a:p>
        </p:txBody>
      </p:sp>
    </p:spTree>
    <p:custDataLst>
      <p:tags r:id="rId1"/>
    </p:custData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DEF8E-718D-A18E-C78A-ED8E41EDA1C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477612A-9B7D-BED6-A029-537E7B252A40}"/>
              </a:ext>
            </a:extLst>
          </p:cNvPr>
          <p:cNvSpPr txBox="1">
            <a:spLocks noGrp="1"/>
          </p:cNvSpPr>
          <p:nvPr>
            <p:ph type="title"/>
          </p:nvPr>
        </p:nvSpPr>
        <p:spPr>
          <a:xfrm>
            <a:off x="546099" y="549275"/>
            <a:ext cx="11091672" cy="1009041"/>
          </a:xfrm>
        </p:spPr>
        <p:txBody>
          <a:bodyPr vert="horz" wrap="square" lIns="0" tIns="13335" rIns="0" bIns="0" rtlCol="0">
            <a:spAutoFit/>
          </a:bodyPr>
          <a:lstStyle/>
          <a:p>
            <a:r>
              <a:rPr lang="en-US" noProof="0" dirty="0"/>
              <a:t>View your active subscriptions for change control notifications</a:t>
            </a:r>
          </a:p>
        </p:txBody>
      </p:sp>
      <p:sp>
        <p:nvSpPr>
          <p:cNvPr id="4" name="Content Placeholder 3">
            <a:extLst>
              <a:ext uri="{FF2B5EF4-FFF2-40B4-BE49-F238E27FC236}">
                <a16:creationId xmlns:a16="http://schemas.microsoft.com/office/drawing/2014/main" id="{5DBD9852-4D1A-2FC1-265E-35BCA250107E}"/>
              </a:ext>
            </a:extLst>
          </p:cNvPr>
          <p:cNvSpPr>
            <a:spLocks noGrp="1"/>
          </p:cNvSpPr>
          <p:nvPr>
            <p:ph sz="half" idx="1"/>
          </p:nvPr>
        </p:nvSpPr>
        <p:spPr>
          <a:xfrm>
            <a:off x="546098" y="1828800"/>
            <a:ext cx="3456432" cy="4251960"/>
          </a:xfrm>
        </p:spPr>
        <p:txBody>
          <a:bodyPr vert="horz" lIns="0" tIns="0" rIns="0" bIns="0" spcCol="365760" rtlCol="0" anchor="t">
            <a:normAutofit fontScale="85000" lnSpcReduction="10000"/>
          </a:bodyPr>
          <a:lstStyle/>
          <a:p>
            <a:r>
              <a:rPr lang="en-US" noProof="0" dirty="0"/>
              <a:t>Select documentation type </a:t>
            </a:r>
            <a:br>
              <a:rPr lang="en-US" noProof="0" dirty="0"/>
            </a:br>
            <a:r>
              <a:rPr lang="en-US" noProof="0" dirty="0"/>
              <a:t>‘Change control notifications’ </a:t>
            </a:r>
            <a:br>
              <a:rPr lang="en-US" noProof="0" dirty="0"/>
            </a:br>
            <a:r>
              <a:rPr lang="en-US" noProof="0" dirty="0"/>
              <a:t>and makes sure you also activate </a:t>
            </a:r>
            <a:br>
              <a:rPr lang="en-US" noProof="0" dirty="0"/>
            </a:br>
            <a:r>
              <a:rPr lang="en-US" b="1" spc="-25" noProof="0" dirty="0">
                <a:solidFill>
                  <a:srgbClr val="17171B"/>
                </a:solidFill>
                <a:cs typeface="Cytiva Aktiv"/>
              </a:rPr>
              <a:t>'</a:t>
            </a:r>
            <a:r>
              <a:rPr lang="en-US" b="1" noProof="0" dirty="0">
                <a:solidFill>
                  <a:srgbClr val="17171B"/>
                </a:solidFill>
                <a:cs typeface="Cytiva Aktiv"/>
              </a:rPr>
              <a:t>My</a:t>
            </a:r>
            <a:r>
              <a:rPr lang="en-US" b="1" spc="-25" noProof="0" dirty="0">
                <a:solidFill>
                  <a:srgbClr val="17171B"/>
                </a:solidFill>
                <a:cs typeface="Cytiva Aktiv"/>
              </a:rPr>
              <a:t> </a:t>
            </a:r>
            <a:r>
              <a:rPr lang="en-US" b="1" noProof="0" dirty="0">
                <a:solidFill>
                  <a:srgbClr val="17171B"/>
                </a:solidFill>
                <a:cs typeface="Cytiva Aktiv"/>
              </a:rPr>
              <a:t>subscriptions only</a:t>
            </a:r>
            <a:r>
              <a:rPr lang="en-US" noProof="0" dirty="0">
                <a:solidFill>
                  <a:srgbClr val="17171B"/>
                </a:solidFill>
                <a:cs typeface="Cytiva Aktiv"/>
              </a:rPr>
              <a:t>’.</a:t>
            </a:r>
            <a:endParaRPr lang="en-US" b="1" spc="-50" noProof="0" dirty="0">
              <a:solidFill>
                <a:srgbClr val="17171B"/>
              </a:solidFill>
              <a:cs typeface="Cytiva Aktiv"/>
            </a:endParaRPr>
          </a:p>
          <a:p>
            <a:r>
              <a:rPr lang="en-US" noProof="0" dirty="0"/>
              <a:t>Select the part number of interest.</a:t>
            </a:r>
          </a:p>
          <a:p>
            <a:r>
              <a:rPr lang="en-US" noProof="0" dirty="0"/>
              <a:t>Press the eye icon and a pop-up window will show you all related </a:t>
            </a:r>
            <a:r>
              <a:rPr lang="en-US" noProof="0" dirty="0" err="1"/>
              <a:t>CCNs</a:t>
            </a:r>
            <a:r>
              <a:rPr lang="en-US" noProof="0" dirty="0"/>
              <a:t> published.</a:t>
            </a:r>
          </a:p>
          <a:p>
            <a:r>
              <a:rPr lang="en-US" noProof="0" dirty="0"/>
              <a:t>From this page you can also unsubscribe to any product/</a:t>
            </a:r>
            <a:r>
              <a:rPr lang="en-US" noProof="0" dirty="0" err="1"/>
              <a:t>CCN</a:t>
            </a:r>
            <a:r>
              <a:rPr lang="en-US" noProof="0" dirty="0"/>
              <a:t> category by pressing the crossed over bell icon.</a:t>
            </a:r>
          </a:p>
          <a:p>
            <a:r>
              <a:rPr lang="en-US" noProof="0" dirty="0"/>
              <a:t>You can also export a list of your current subscriptions.​</a:t>
            </a:r>
          </a:p>
          <a:p>
            <a:endParaRPr lang="en-US" noProof="0" dirty="0"/>
          </a:p>
          <a:p>
            <a:endParaRPr lang="en-US" noProof="0" dirty="0"/>
          </a:p>
        </p:txBody>
      </p:sp>
      <p:sp>
        <p:nvSpPr>
          <p:cNvPr id="5" name="Content Placeholder 4">
            <a:extLst>
              <a:ext uri="{FF2B5EF4-FFF2-40B4-BE49-F238E27FC236}">
                <a16:creationId xmlns:a16="http://schemas.microsoft.com/office/drawing/2014/main" id="{D578763E-77F9-1428-FCDC-6A8EDEC3A0EB}"/>
              </a:ext>
            </a:extLst>
          </p:cNvPr>
          <p:cNvSpPr>
            <a:spLocks noGrp="1"/>
          </p:cNvSpPr>
          <p:nvPr>
            <p:ph sz="half" idx="2"/>
          </p:nvPr>
        </p:nvSpPr>
        <p:spPr>
          <a:xfrm>
            <a:off x="4363718" y="1807924"/>
            <a:ext cx="6480738" cy="3364700"/>
          </a:xfrm>
        </p:spPr>
        <p:txBody>
          <a:bodyPr/>
          <a:lstStyle/>
          <a:p>
            <a:endParaRPr lang="en-US" noProof="0" dirty="0"/>
          </a:p>
        </p:txBody>
      </p:sp>
      <p:pic>
        <p:nvPicPr>
          <p:cNvPr id="7" name="Content Placeholder 9" descr="A screenshot of a product&#10;&#10;AI-generated content may be incorrect.">
            <a:extLst>
              <a:ext uri="{FF2B5EF4-FFF2-40B4-BE49-F238E27FC236}">
                <a16:creationId xmlns:a16="http://schemas.microsoft.com/office/drawing/2014/main" id="{A4DBBC8E-AAF1-6535-00E0-B16DA6768257}"/>
              </a:ext>
            </a:extLst>
          </p:cNvPr>
          <p:cNvPicPr>
            <a:picLocks noChangeAspect="1"/>
          </p:cNvPicPr>
          <p:nvPr/>
        </p:nvPicPr>
        <p:blipFill>
          <a:blip r:embed="rId3"/>
          <a:stretch>
            <a:fillRect/>
          </a:stretch>
        </p:blipFill>
        <p:spPr>
          <a:xfrm>
            <a:off x="4363718" y="1807337"/>
            <a:ext cx="7274053" cy="3230173"/>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3BBE4059-0DFD-99D1-C563-E7872B7918FA}"/>
              </a:ext>
            </a:extLst>
          </p:cNvPr>
          <p:cNvPicPr>
            <a:picLocks noChangeAspect="1"/>
          </p:cNvPicPr>
          <p:nvPr/>
        </p:nvPicPr>
        <p:blipFill>
          <a:blip r:embed="rId4"/>
          <a:stretch>
            <a:fillRect/>
          </a:stretch>
        </p:blipFill>
        <p:spPr>
          <a:xfrm>
            <a:off x="4151987" y="4005197"/>
            <a:ext cx="4159424" cy="2354893"/>
          </a:xfrm>
          <a:prstGeom prst="rect">
            <a:avLst/>
          </a:prstGeom>
        </p:spPr>
      </p:pic>
    </p:spTree>
    <p:custDataLst>
      <p:tags r:id="rId1"/>
    </p:custDataLst>
    <p:extLst>
      <p:ext uri="{BB962C8B-B14F-4D97-AF65-F5344CB8AC3E}">
        <p14:creationId xmlns:p14="http://schemas.microsoft.com/office/powerpoint/2010/main" val="414080429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8CEFBB-1C2A-D07F-9307-A1BABAD21978}"/>
              </a:ext>
            </a:extLst>
          </p:cNvPr>
          <p:cNvSpPr>
            <a:spLocks noGrp="1"/>
          </p:cNvSpPr>
          <p:nvPr>
            <p:ph type="body" sz="quarter" idx="11"/>
          </p:nvPr>
        </p:nvSpPr>
        <p:spPr>
          <a:xfrm>
            <a:off x="546099" y="2880360"/>
            <a:ext cx="7934709" cy="3200400"/>
          </a:xfrm>
        </p:spPr>
        <p:txBody>
          <a:bodyPr/>
          <a:lstStyle/>
          <a:p>
            <a:r>
              <a:rPr lang="en-US" noProof="0" dirty="0">
                <a:solidFill>
                  <a:srgbClr val="FFFFFF"/>
                </a:solidFill>
              </a:rPr>
              <a:t>Regulatory support documentation </a:t>
            </a:r>
            <a:br>
              <a:rPr lang="en-US" noProof="0" dirty="0">
                <a:solidFill>
                  <a:srgbClr val="FFFFFF"/>
                </a:solidFill>
              </a:rPr>
            </a:br>
            <a:r>
              <a:rPr lang="en-US" noProof="0" dirty="0">
                <a:solidFill>
                  <a:srgbClr val="FFFFFF"/>
                </a:solidFill>
              </a:rPr>
              <a:t>is an invaluable starting point for process development and validation. It is also critical for preparing standard operating procedures (SOPs), quality control, and for supporting clinical and marketing applications to regulatory agencies.</a:t>
            </a:r>
          </a:p>
        </p:txBody>
      </p:sp>
    </p:spTree>
    <p:custDataLst>
      <p:tags r:id="rId1"/>
    </p:custDataLst>
    <p:extLst>
      <p:ext uri="{BB962C8B-B14F-4D97-AF65-F5344CB8AC3E}">
        <p14:creationId xmlns:p14="http://schemas.microsoft.com/office/powerpoint/2010/main" val="85220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06FAA-0DC9-4677-2598-CF201309CC5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B405D96-10BB-A2B0-0024-BDD071F575AA}"/>
              </a:ext>
            </a:extLst>
          </p:cNvPr>
          <p:cNvSpPr txBox="1">
            <a:spLocks noGrp="1"/>
          </p:cNvSpPr>
          <p:nvPr>
            <p:ph type="title"/>
          </p:nvPr>
        </p:nvSpPr>
        <p:spPr>
          <a:xfrm>
            <a:off x="546099" y="549275"/>
            <a:ext cx="11091672" cy="1009041"/>
          </a:xfrm>
        </p:spPr>
        <p:txBody>
          <a:bodyPr vert="horz" wrap="square" lIns="0" tIns="13335" rIns="0" bIns="0" rtlCol="0">
            <a:spAutoFit/>
          </a:bodyPr>
          <a:lstStyle/>
          <a:p>
            <a:r>
              <a:rPr lang="en-US" noProof="0" dirty="0"/>
              <a:t>View your active subscriptions for change control notifications</a:t>
            </a:r>
          </a:p>
        </p:txBody>
      </p:sp>
      <p:sp>
        <p:nvSpPr>
          <p:cNvPr id="4" name="Content Placeholder 3">
            <a:extLst>
              <a:ext uri="{FF2B5EF4-FFF2-40B4-BE49-F238E27FC236}">
                <a16:creationId xmlns:a16="http://schemas.microsoft.com/office/drawing/2014/main" id="{7804F07E-83A8-3CC7-7B27-69E72FA62CAE}"/>
              </a:ext>
            </a:extLst>
          </p:cNvPr>
          <p:cNvSpPr>
            <a:spLocks noGrp="1"/>
          </p:cNvSpPr>
          <p:nvPr>
            <p:ph sz="half" idx="1"/>
          </p:nvPr>
        </p:nvSpPr>
        <p:spPr>
          <a:xfrm>
            <a:off x="546098" y="1828800"/>
            <a:ext cx="4330702" cy="4251960"/>
          </a:xfrm>
        </p:spPr>
        <p:txBody>
          <a:bodyPr>
            <a:normAutofit/>
          </a:bodyPr>
          <a:lstStyle/>
          <a:p>
            <a:r>
              <a:rPr lang="en-US" noProof="0" dirty="0"/>
              <a:t>Global </a:t>
            </a:r>
            <a:r>
              <a:rPr lang="en-US" noProof="0" dirty="0" err="1"/>
              <a:t>CCNs</a:t>
            </a:r>
            <a:r>
              <a:rPr lang="en-US" noProof="0" dirty="0"/>
              <a:t> impact all products, and you are automatically subscribed to global </a:t>
            </a:r>
            <a:r>
              <a:rPr lang="en-US" noProof="0" dirty="0" err="1"/>
              <a:t>CCNs</a:t>
            </a:r>
            <a:r>
              <a:rPr lang="en-US" noProof="0" dirty="0"/>
              <a:t> upon subscription to any product.</a:t>
            </a:r>
          </a:p>
          <a:p>
            <a:r>
              <a:rPr lang="en-US" noProof="0" dirty="0"/>
              <a:t>You will find these under the tab ‘</a:t>
            </a:r>
            <a:r>
              <a:rPr lang="en-US" b="1" noProof="0" dirty="0"/>
              <a:t>Global </a:t>
            </a:r>
            <a:r>
              <a:rPr lang="en-US" b="1" noProof="0" dirty="0" err="1"/>
              <a:t>CCNs</a:t>
            </a:r>
            <a:r>
              <a:rPr lang="en-US" noProof="0" dirty="0"/>
              <a:t>’</a:t>
            </a:r>
          </a:p>
        </p:txBody>
      </p:sp>
      <p:pic>
        <p:nvPicPr>
          <p:cNvPr id="18" name="Content Placeholder 17">
            <a:extLst>
              <a:ext uri="{FF2B5EF4-FFF2-40B4-BE49-F238E27FC236}">
                <a16:creationId xmlns:a16="http://schemas.microsoft.com/office/drawing/2014/main" id="{D70E816A-0989-0C5E-6355-980CC6681600}"/>
              </a:ext>
            </a:extLst>
          </p:cNvPr>
          <p:cNvPicPr>
            <a:picLocks noGrp="1" noChangeAspect="1"/>
          </p:cNvPicPr>
          <p:nvPr>
            <p:ph sz="half" idx="2"/>
          </p:nvPr>
        </p:nvPicPr>
        <p:blipFill>
          <a:blip r:embed="rId3"/>
          <a:stretch>
            <a:fillRect/>
          </a:stretch>
        </p:blipFill>
        <p:spPr>
          <a:xfrm>
            <a:off x="5630990" y="1558316"/>
            <a:ext cx="4878965" cy="3126573"/>
          </a:xfrm>
          <a:prstGeom prst="rect">
            <a:avLst/>
          </a:prstGeom>
        </p:spPr>
      </p:pic>
    </p:spTree>
    <p:custDataLst>
      <p:tags r:id="rId1"/>
    </p:custDataLst>
    <p:extLst>
      <p:ext uri="{BB962C8B-B14F-4D97-AF65-F5344CB8AC3E}">
        <p14:creationId xmlns:p14="http://schemas.microsoft.com/office/powerpoint/2010/main" val="303632511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099" y="549275"/>
            <a:ext cx="11091672" cy="850617"/>
          </a:xfrm>
        </p:spPr>
        <p:txBody>
          <a:bodyPr vert="horz" wrap="square" lIns="0" tIns="13335" rIns="0" bIns="0" rtlCol="0">
            <a:spAutoFit/>
          </a:bodyPr>
          <a:lstStyle/>
          <a:p>
            <a:r>
              <a:rPr lang="en-US" noProof="0" dirty="0"/>
              <a:t>View your active subscriptions for regulatory support documentation</a:t>
            </a:r>
          </a:p>
        </p:txBody>
      </p:sp>
      <p:sp>
        <p:nvSpPr>
          <p:cNvPr id="7" name="Content Placeholder 6">
            <a:extLst>
              <a:ext uri="{FF2B5EF4-FFF2-40B4-BE49-F238E27FC236}">
                <a16:creationId xmlns:a16="http://schemas.microsoft.com/office/drawing/2014/main" id="{D0A6E0B4-0A7E-A4D0-83ED-E9DDE397CB8F}"/>
              </a:ext>
            </a:extLst>
          </p:cNvPr>
          <p:cNvSpPr>
            <a:spLocks noGrp="1"/>
          </p:cNvSpPr>
          <p:nvPr>
            <p:ph sz="half" idx="1"/>
          </p:nvPr>
        </p:nvSpPr>
        <p:spPr/>
        <p:txBody>
          <a:bodyPr>
            <a:normAutofit/>
          </a:bodyPr>
          <a:lstStyle/>
          <a:p>
            <a:r>
              <a:rPr lang="en-US" noProof="0" dirty="0"/>
              <a:t>Select documentation type e.g. ‘</a:t>
            </a:r>
            <a:r>
              <a:rPr lang="en-US" b="1" noProof="0" dirty="0"/>
              <a:t>Regulatory support files</a:t>
            </a:r>
            <a:r>
              <a:rPr lang="en-US" noProof="0" dirty="0"/>
              <a:t>’ </a:t>
            </a:r>
          </a:p>
          <a:p>
            <a:r>
              <a:rPr lang="en-US" noProof="0" dirty="0"/>
              <a:t>Makes sure you activate </a:t>
            </a:r>
            <a:br>
              <a:rPr lang="en-US" noProof="0" dirty="0"/>
            </a:br>
            <a:r>
              <a:rPr lang="en-US" spc="-25" noProof="0" dirty="0">
                <a:solidFill>
                  <a:srgbClr val="17171B"/>
                </a:solidFill>
                <a:cs typeface="Cytiva Aktiv"/>
              </a:rPr>
              <a:t>'</a:t>
            </a:r>
            <a:r>
              <a:rPr lang="en-US" b="1" noProof="0" dirty="0">
                <a:solidFill>
                  <a:srgbClr val="17171B"/>
                </a:solidFill>
                <a:cs typeface="Cytiva Aktiv"/>
              </a:rPr>
              <a:t>My</a:t>
            </a:r>
            <a:r>
              <a:rPr lang="en-US" b="1" spc="-25" noProof="0" dirty="0">
                <a:solidFill>
                  <a:srgbClr val="17171B"/>
                </a:solidFill>
                <a:cs typeface="Cytiva Aktiv"/>
              </a:rPr>
              <a:t> </a:t>
            </a:r>
            <a:r>
              <a:rPr lang="en-US" b="1" noProof="0" dirty="0">
                <a:solidFill>
                  <a:srgbClr val="17171B"/>
                </a:solidFill>
                <a:cs typeface="Cytiva Aktiv"/>
              </a:rPr>
              <a:t>subscriptions only</a:t>
            </a:r>
            <a:r>
              <a:rPr lang="en-US" noProof="0" dirty="0">
                <a:solidFill>
                  <a:srgbClr val="17171B"/>
                </a:solidFill>
                <a:cs typeface="Cytiva Aktiv"/>
              </a:rPr>
              <a:t>’.</a:t>
            </a:r>
            <a:endParaRPr lang="en-US" b="1" spc="-50" noProof="0" dirty="0">
              <a:solidFill>
                <a:srgbClr val="17171B"/>
              </a:solidFill>
              <a:cs typeface="Cytiva Aktiv"/>
            </a:endParaRPr>
          </a:p>
          <a:p>
            <a:r>
              <a:rPr lang="en-US" noProof="0" dirty="0"/>
              <a:t>Press the download button.</a:t>
            </a:r>
          </a:p>
          <a:p>
            <a:r>
              <a:rPr lang="en-US" noProof="0" dirty="0"/>
              <a:t>From this page you can also unsubscribe to any document by pressing the crossed-out bell icon.</a:t>
            </a:r>
          </a:p>
          <a:p>
            <a:endParaRPr lang="en-US" noProof="0" dirty="0"/>
          </a:p>
        </p:txBody>
      </p:sp>
      <p:sp>
        <p:nvSpPr>
          <p:cNvPr id="4" name="Content Placeholder 3">
            <a:extLst>
              <a:ext uri="{FF2B5EF4-FFF2-40B4-BE49-F238E27FC236}">
                <a16:creationId xmlns:a16="http://schemas.microsoft.com/office/drawing/2014/main" id="{DF1EAA3F-4149-C76A-8EBA-FA41BDBED035}"/>
              </a:ext>
            </a:extLst>
          </p:cNvPr>
          <p:cNvSpPr>
            <a:spLocks noGrp="1"/>
          </p:cNvSpPr>
          <p:nvPr>
            <p:ph sz="half" idx="2"/>
          </p:nvPr>
        </p:nvSpPr>
        <p:spPr/>
        <p:txBody>
          <a:bodyPr/>
          <a:lstStyle/>
          <a:p>
            <a:endParaRPr lang="en-US" noProof="0" dirty="0"/>
          </a:p>
        </p:txBody>
      </p:sp>
      <p:pic>
        <p:nvPicPr>
          <p:cNvPr id="6" name="Picture 5">
            <a:extLst>
              <a:ext uri="{FF2B5EF4-FFF2-40B4-BE49-F238E27FC236}">
                <a16:creationId xmlns:a16="http://schemas.microsoft.com/office/drawing/2014/main" id="{D80EAE43-B8C1-07E6-2CFC-F6B4B1CB7268}"/>
              </a:ext>
            </a:extLst>
          </p:cNvPr>
          <p:cNvPicPr>
            <a:picLocks noChangeAspect="1"/>
          </p:cNvPicPr>
          <p:nvPr/>
        </p:nvPicPr>
        <p:blipFill>
          <a:blip r:embed="rId3"/>
          <a:stretch>
            <a:fillRect/>
          </a:stretch>
        </p:blipFill>
        <p:spPr>
          <a:xfrm>
            <a:off x="4363718" y="1828800"/>
            <a:ext cx="7528741" cy="2283719"/>
          </a:xfrm>
          <a:prstGeom prst="rect">
            <a:avLst/>
          </a:prstGeom>
        </p:spPr>
      </p:pic>
    </p:spTree>
    <p:custDataLst>
      <p:tags r:id="rId1"/>
    </p:custData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1823" y="1597270"/>
            <a:ext cx="5300908" cy="1857560"/>
          </a:xfrm>
          <a:prstGeom prst="rect">
            <a:avLst/>
          </a:prstGeom>
        </p:spPr>
        <p:txBody>
          <a:bodyPr vert="horz" wrap="square" lIns="0" tIns="163195" rIns="0" bIns="0" rtlCol="0" anchor="t">
            <a:spAutoFit/>
          </a:bodyPr>
          <a:lstStyle/>
          <a:p>
            <a:pPr marL="12700">
              <a:lnSpc>
                <a:spcPct val="100000"/>
              </a:lnSpc>
              <a:spcBef>
                <a:spcPts val="1285"/>
              </a:spcBef>
            </a:pPr>
            <a:r>
              <a:rPr lang="en-US" sz="2000" b="1" noProof="0" dirty="0">
                <a:solidFill>
                  <a:srgbClr val="00876E"/>
                </a:solidFill>
                <a:latin typeface="Cytiva Aktiv"/>
                <a:cs typeface="Cytiva Aktiv"/>
              </a:rPr>
              <a:t>Change</a:t>
            </a:r>
            <a:r>
              <a:rPr lang="en-US" sz="2000" b="1" spc="-45" noProof="0" dirty="0">
                <a:solidFill>
                  <a:srgbClr val="00876E"/>
                </a:solidFill>
                <a:latin typeface="Cytiva Aktiv"/>
                <a:cs typeface="Cytiva Aktiv"/>
              </a:rPr>
              <a:t> </a:t>
            </a:r>
            <a:r>
              <a:rPr lang="en-US" sz="2000" b="1" noProof="0" dirty="0">
                <a:solidFill>
                  <a:srgbClr val="00876E"/>
                </a:solidFill>
                <a:latin typeface="Cytiva Aktiv"/>
                <a:cs typeface="Cytiva Aktiv"/>
              </a:rPr>
              <a:t>control</a:t>
            </a:r>
            <a:r>
              <a:rPr lang="en-US" sz="2000" b="1" spc="-25" noProof="0" dirty="0">
                <a:solidFill>
                  <a:srgbClr val="00876E"/>
                </a:solidFill>
                <a:latin typeface="Cytiva Aktiv"/>
                <a:cs typeface="Cytiva Aktiv"/>
              </a:rPr>
              <a:t> </a:t>
            </a:r>
            <a:r>
              <a:rPr lang="en-US" sz="2000" b="1" spc="-10" noProof="0" dirty="0">
                <a:solidFill>
                  <a:srgbClr val="00876E"/>
                </a:solidFill>
                <a:latin typeface="Cytiva Aktiv"/>
                <a:cs typeface="Cytiva Aktiv"/>
              </a:rPr>
              <a:t>notifications</a:t>
            </a:r>
            <a:endParaRPr lang="en-US" sz="2000" noProof="0" dirty="0">
              <a:latin typeface="Cytiva Aktiv"/>
              <a:cs typeface="Cytiva Aktiv"/>
            </a:endParaRPr>
          </a:p>
          <a:p>
            <a:pPr marL="12700" marR="5080" indent="-635">
              <a:spcBef>
                <a:spcPts val="1185"/>
              </a:spcBef>
            </a:pPr>
            <a:r>
              <a:rPr lang="en-US" sz="2000" noProof="0" dirty="0">
                <a:solidFill>
                  <a:srgbClr val="17171B"/>
                </a:solidFill>
                <a:latin typeface="Cytiva Aktiv"/>
                <a:cs typeface="Cytiva Aktiv"/>
              </a:rPr>
              <a:t>You</a:t>
            </a:r>
            <a:r>
              <a:rPr lang="en-US" sz="2000" spc="10" noProof="0" dirty="0">
                <a:solidFill>
                  <a:srgbClr val="17171B"/>
                </a:solidFill>
                <a:latin typeface="Cytiva Aktiv"/>
                <a:cs typeface="Cytiva Aktiv"/>
              </a:rPr>
              <a:t> </a:t>
            </a:r>
            <a:r>
              <a:rPr lang="en-US" sz="2000" noProof="0" dirty="0">
                <a:solidFill>
                  <a:srgbClr val="17171B"/>
                </a:solidFill>
                <a:latin typeface="Cytiva Aktiv"/>
                <a:cs typeface="Cytiva Aktiv"/>
              </a:rPr>
              <a:t>will</a:t>
            </a:r>
            <a:r>
              <a:rPr lang="en-US" sz="2000" spc="-15" noProof="0" dirty="0">
                <a:solidFill>
                  <a:srgbClr val="17171B"/>
                </a:solidFill>
                <a:latin typeface="Cytiva Aktiv"/>
                <a:cs typeface="Cytiva Aktiv"/>
              </a:rPr>
              <a:t> </a:t>
            </a:r>
            <a:r>
              <a:rPr lang="en-US" sz="2000" noProof="0" dirty="0">
                <a:solidFill>
                  <a:srgbClr val="17171B"/>
                </a:solidFill>
                <a:latin typeface="Cytiva Aktiv"/>
                <a:cs typeface="Cytiva Aktiv"/>
              </a:rPr>
              <a:t>receive</a:t>
            </a:r>
            <a:r>
              <a:rPr lang="en-US" sz="2000" spc="-45" noProof="0" dirty="0">
                <a:solidFill>
                  <a:srgbClr val="17171B"/>
                </a:solidFill>
                <a:latin typeface="Cytiva Aktiv"/>
                <a:cs typeface="Cytiva Aktiv"/>
              </a:rPr>
              <a:t> </a:t>
            </a:r>
            <a:r>
              <a:rPr lang="en-US" sz="2000" noProof="0" dirty="0">
                <a:solidFill>
                  <a:srgbClr val="17171B"/>
                </a:solidFill>
                <a:latin typeface="Cytiva Aktiv"/>
                <a:cs typeface="Cytiva Aktiv"/>
              </a:rPr>
              <a:t>a single</a:t>
            </a:r>
            <a:r>
              <a:rPr lang="en-US" sz="2000" spc="-30" noProof="0" dirty="0">
                <a:solidFill>
                  <a:srgbClr val="17171B"/>
                </a:solidFill>
                <a:latin typeface="Cytiva Aktiv"/>
                <a:cs typeface="Cytiva Aktiv"/>
              </a:rPr>
              <a:t> </a:t>
            </a:r>
            <a:r>
              <a:rPr lang="en-US" sz="2000" spc="-10" noProof="0" dirty="0">
                <a:solidFill>
                  <a:srgbClr val="17171B"/>
                </a:solidFill>
                <a:latin typeface="Cytiva Aktiv"/>
                <a:cs typeface="Cytiva Aktiv"/>
              </a:rPr>
              <a:t>e-</a:t>
            </a:r>
            <a:r>
              <a:rPr lang="en-US" sz="2000" noProof="0" dirty="0">
                <a:solidFill>
                  <a:srgbClr val="17171B"/>
                </a:solidFill>
                <a:latin typeface="Cytiva Aktiv"/>
                <a:cs typeface="Cytiva Aktiv"/>
              </a:rPr>
              <a:t>mail</a:t>
            </a:r>
            <a:r>
              <a:rPr lang="en-US" sz="2000" spc="-30" noProof="0" dirty="0">
                <a:solidFill>
                  <a:srgbClr val="17171B"/>
                </a:solidFill>
                <a:latin typeface="Cytiva Aktiv"/>
                <a:cs typeface="Cytiva Aktiv"/>
              </a:rPr>
              <a:t> </a:t>
            </a:r>
            <a:r>
              <a:rPr lang="en-US" sz="2000" noProof="0" dirty="0">
                <a:solidFill>
                  <a:srgbClr val="17171B"/>
                </a:solidFill>
                <a:latin typeface="Cytiva Aktiv"/>
                <a:cs typeface="Cytiva Aktiv"/>
              </a:rPr>
              <a:t>when</a:t>
            </a:r>
            <a:r>
              <a:rPr lang="en-US" sz="2000" spc="-15" noProof="0" dirty="0">
                <a:solidFill>
                  <a:srgbClr val="17171B"/>
                </a:solidFill>
                <a:latin typeface="Cytiva Aktiv"/>
                <a:cs typeface="Cytiva Aktiv"/>
              </a:rPr>
              <a:t> </a:t>
            </a:r>
            <a:r>
              <a:rPr lang="en-US" sz="2000" noProof="0" dirty="0">
                <a:solidFill>
                  <a:srgbClr val="17171B"/>
                </a:solidFill>
                <a:latin typeface="Cytiva Aktiv"/>
              </a:rPr>
              <a:t>a </a:t>
            </a:r>
            <a:r>
              <a:rPr lang="en-US" sz="2000" noProof="0" dirty="0" err="1">
                <a:solidFill>
                  <a:srgbClr val="17171B"/>
                </a:solidFill>
                <a:latin typeface="Cytiva Aktiv"/>
              </a:rPr>
              <a:t>CCN</a:t>
            </a:r>
            <a:r>
              <a:rPr lang="en-US" sz="2000" noProof="0" dirty="0">
                <a:solidFill>
                  <a:srgbClr val="17171B"/>
                </a:solidFill>
                <a:latin typeface="Cytiva Aktiv"/>
              </a:rPr>
              <a:t> </a:t>
            </a:r>
            <a:br>
              <a:rPr lang="en-US" sz="2000" noProof="0" dirty="0">
                <a:solidFill>
                  <a:srgbClr val="17171B"/>
                </a:solidFill>
                <a:latin typeface="Cytiva Aktiv"/>
              </a:rPr>
            </a:br>
            <a:r>
              <a:rPr lang="en-US" sz="2000" noProof="0" dirty="0">
                <a:solidFill>
                  <a:srgbClr val="17171B"/>
                </a:solidFill>
                <a:latin typeface="Cytiva Aktiv"/>
              </a:rPr>
              <a:t>is published to your product subscription, even if the </a:t>
            </a:r>
            <a:r>
              <a:rPr lang="en-US" sz="2000" noProof="0" dirty="0" err="1">
                <a:solidFill>
                  <a:srgbClr val="17171B"/>
                </a:solidFill>
                <a:latin typeface="Cytiva Aktiv"/>
              </a:rPr>
              <a:t>CCN</a:t>
            </a:r>
            <a:r>
              <a:rPr lang="en-US" sz="2000" noProof="0" dirty="0">
                <a:solidFill>
                  <a:srgbClr val="17171B"/>
                </a:solidFill>
                <a:latin typeface="Cytiva Aktiv"/>
              </a:rPr>
              <a:t> cov</a:t>
            </a:r>
            <a:r>
              <a:rPr lang="en-US" sz="2000" spc="-10" noProof="0" dirty="0">
                <a:solidFill>
                  <a:srgbClr val="17171B"/>
                </a:solidFill>
                <a:latin typeface="Cytiva Aktiv"/>
                <a:cs typeface="Cytiva Aktiv"/>
              </a:rPr>
              <a:t>ers </a:t>
            </a:r>
            <a:r>
              <a:rPr lang="en-US" sz="2000" noProof="0" dirty="0">
                <a:solidFill>
                  <a:srgbClr val="17171B"/>
                </a:solidFill>
                <a:latin typeface="Cytiva Aktiv"/>
                <a:cs typeface="Cytiva Aktiv"/>
              </a:rPr>
              <a:t>multiple</a:t>
            </a:r>
            <a:r>
              <a:rPr lang="en-US" sz="2000" spc="-20" noProof="0" dirty="0">
                <a:solidFill>
                  <a:srgbClr val="17171B"/>
                </a:solidFill>
                <a:latin typeface="Cytiva Aktiv"/>
                <a:cs typeface="Cytiva Aktiv"/>
              </a:rPr>
              <a:t> </a:t>
            </a:r>
            <a:r>
              <a:rPr lang="en-US" sz="2000" spc="-10" noProof="0" dirty="0">
                <a:solidFill>
                  <a:srgbClr val="17171B"/>
                </a:solidFill>
                <a:latin typeface="Cytiva Aktiv"/>
                <a:cs typeface="Cytiva Aktiv"/>
              </a:rPr>
              <a:t>products.</a:t>
            </a:r>
            <a:r>
              <a:rPr lang="en-US" sz="2000" spc="-40" noProof="0" dirty="0">
                <a:solidFill>
                  <a:srgbClr val="17171B"/>
                </a:solidFill>
                <a:latin typeface="Cytiva Aktiv"/>
                <a:cs typeface="Cytiva Aktiv"/>
              </a:rPr>
              <a:t> </a:t>
            </a:r>
            <a:r>
              <a:rPr lang="en-US" sz="2000" noProof="0" dirty="0">
                <a:solidFill>
                  <a:srgbClr val="17171B"/>
                </a:solidFill>
                <a:latin typeface="Cytiva Aktiv"/>
                <a:cs typeface="Cytiva Aktiv"/>
              </a:rPr>
              <a:t>Each </a:t>
            </a:r>
            <a:r>
              <a:rPr lang="en-US" sz="2000" spc="-10" noProof="0" dirty="0">
                <a:solidFill>
                  <a:srgbClr val="17171B"/>
                </a:solidFill>
                <a:latin typeface="Cytiva Aktiv"/>
                <a:cs typeface="Cytiva Aktiv"/>
              </a:rPr>
              <a:t>e-</a:t>
            </a:r>
            <a:r>
              <a:rPr lang="en-US" sz="2000" noProof="0" dirty="0">
                <a:solidFill>
                  <a:srgbClr val="17171B"/>
                </a:solidFill>
                <a:latin typeface="Cytiva Aktiv"/>
                <a:cs typeface="Cytiva Aktiv"/>
              </a:rPr>
              <a:t>mail</a:t>
            </a:r>
            <a:r>
              <a:rPr lang="en-US" sz="2000" spc="-30" noProof="0" dirty="0">
                <a:solidFill>
                  <a:srgbClr val="17171B"/>
                </a:solidFill>
                <a:latin typeface="Cytiva Aktiv"/>
                <a:cs typeface="Cytiva Aktiv"/>
              </a:rPr>
              <a:t> </a:t>
            </a:r>
            <a:r>
              <a:rPr lang="en-US" sz="2000" noProof="0" dirty="0">
                <a:solidFill>
                  <a:srgbClr val="17171B"/>
                </a:solidFill>
                <a:latin typeface="Cytiva Aktiv"/>
                <a:cs typeface="Cytiva Aktiv"/>
              </a:rPr>
              <a:t>lists</a:t>
            </a:r>
            <a:r>
              <a:rPr lang="en-US" sz="2000" spc="-15" noProof="0" dirty="0">
                <a:solidFill>
                  <a:srgbClr val="17171B"/>
                </a:solidFill>
                <a:latin typeface="Cytiva Aktiv"/>
                <a:cs typeface="Cytiva Aktiv"/>
              </a:rPr>
              <a:t> </a:t>
            </a:r>
            <a:r>
              <a:rPr lang="en-US" sz="2000" noProof="0" dirty="0">
                <a:solidFill>
                  <a:srgbClr val="17171B"/>
                </a:solidFill>
                <a:latin typeface="Cytiva Aktiv"/>
                <a:cs typeface="Cytiva Aktiv"/>
              </a:rPr>
              <a:t>all</a:t>
            </a:r>
            <a:r>
              <a:rPr lang="en-US" sz="2000" spc="-10" noProof="0" dirty="0">
                <a:solidFill>
                  <a:srgbClr val="17171B"/>
                </a:solidFill>
                <a:latin typeface="Cytiva Aktiv"/>
                <a:cs typeface="Cytiva Aktiv"/>
              </a:rPr>
              <a:t> </a:t>
            </a:r>
            <a:r>
              <a:rPr lang="en-US" sz="2000" spc="-25" noProof="0" dirty="0">
                <a:solidFill>
                  <a:srgbClr val="17171B"/>
                </a:solidFill>
                <a:latin typeface="Cytiva Aktiv"/>
                <a:cs typeface="Cytiva Aktiv"/>
              </a:rPr>
              <a:t>the </a:t>
            </a:r>
            <a:r>
              <a:rPr lang="en-US" sz="2000" noProof="0" dirty="0">
                <a:solidFill>
                  <a:srgbClr val="17171B"/>
                </a:solidFill>
                <a:latin typeface="Cytiva Aktiv"/>
                <a:cs typeface="Cytiva Aktiv"/>
              </a:rPr>
              <a:t>affected</a:t>
            </a:r>
            <a:r>
              <a:rPr lang="en-US" sz="2000" spc="-50" noProof="0" dirty="0">
                <a:solidFill>
                  <a:srgbClr val="17171B"/>
                </a:solidFill>
                <a:latin typeface="Cytiva Aktiv"/>
                <a:cs typeface="Cytiva Aktiv"/>
              </a:rPr>
              <a:t> </a:t>
            </a:r>
            <a:r>
              <a:rPr lang="en-US" sz="2000" noProof="0" dirty="0">
                <a:solidFill>
                  <a:srgbClr val="17171B"/>
                </a:solidFill>
                <a:latin typeface="Cytiva Aktiv"/>
                <a:cs typeface="Cytiva Aktiv"/>
              </a:rPr>
              <a:t>products</a:t>
            </a:r>
            <a:r>
              <a:rPr lang="en-US" sz="2000" spc="-30" noProof="0" dirty="0">
                <a:solidFill>
                  <a:srgbClr val="17171B"/>
                </a:solidFill>
                <a:latin typeface="Cytiva Aktiv"/>
                <a:cs typeface="Cytiva Aktiv"/>
              </a:rPr>
              <a:t> </a:t>
            </a:r>
            <a:r>
              <a:rPr lang="en-US" sz="2000" noProof="0" dirty="0">
                <a:solidFill>
                  <a:srgbClr val="17171B"/>
                </a:solidFill>
                <a:latin typeface="Cytiva Aktiv"/>
                <a:cs typeface="Cytiva Aktiv"/>
              </a:rPr>
              <a:t>that</a:t>
            </a:r>
            <a:r>
              <a:rPr lang="en-US" sz="2000" spc="-40" noProof="0" dirty="0">
                <a:solidFill>
                  <a:srgbClr val="17171B"/>
                </a:solidFill>
                <a:latin typeface="Cytiva Aktiv"/>
                <a:cs typeface="Cytiva Aktiv"/>
              </a:rPr>
              <a:t> </a:t>
            </a:r>
            <a:r>
              <a:rPr lang="en-US" sz="2000" noProof="0" dirty="0">
                <a:solidFill>
                  <a:srgbClr val="17171B"/>
                </a:solidFill>
                <a:latin typeface="Cytiva Aktiv"/>
                <a:cs typeface="Cytiva Aktiv"/>
              </a:rPr>
              <a:t>you</a:t>
            </a:r>
            <a:r>
              <a:rPr lang="en-US" sz="2000" spc="-15" noProof="0" dirty="0">
                <a:solidFill>
                  <a:srgbClr val="17171B"/>
                </a:solidFill>
                <a:latin typeface="Cytiva Aktiv"/>
                <a:cs typeface="Cytiva Aktiv"/>
              </a:rPr>
              <a:t> </a:t>
            </a:r>
            <a:r>
              <a:rPr lang="en-US" sz="2000" noProof="0" dirty="0">
                <a:solidFill>
                  <a:srgbClr val="17171B"/>
                </a:solidFill>
                <a:latin typeface="Cytiva Aktiv"/>
                <a:cs typeface="Cytiva Aktiv"/>
              </a:rPr>
              <a:t>subscribe</a:t>
            </a:r>
            <a:r>
              <a:rPr lang="en-US" sz="2000" spc="-35" noProof="0" dirty="0">
                <a:solidFill>
                  <a:srgbClr val="17171B"/>
                </a:solidFill>
                <a:latin typeface="Cytiva Aktiv"/>
                <a:cs typeface="Cytiva Aktiv"/>
              </a:rPr>
              <a:t> </a:t>
            </a:r>
            <a:r>
              <a:rPr lang="en-US" sz="2000" spc="-25" noProof="0" dirty="0">
                <a:solidFill>
                  <a:srgbClr val="17171B"/>
                </a:solidFill>
                <a:latin typeface="Cytiva Aktiv"/>
                <a:cs typeface="Cytiva Aktiv"/>
              </a:rPr>
              <a:t>to.</a:t>
            </a:r>
          </a:p>
        </p:txBody>
      </p:sp>
      <p:sp>
        <p:nvSpPr>
          <p:cNvPr id="3" name="object 3"/>
          <p:cNvSpPr txBox="1"/>
          <p:nvPr/>
        </p:nvSpPr>
        <p:spPr>
          <a:xfrm>
            <a:off x="6096000" y="1597270"/>
            <a:ext cx="5050155" cy="1242060"/>
          </a:xfrm>
          <a:prstGeom prst="rect">
            <a:avLst/>
          </a:prstGeom>
        </p:spPr>
        <p:txBody>
          <a:bodyPr vert="horz" wrap="square" lIns="0" tIns="163195" rIns="0" bIns="0" rtlCol="0">
            <a:spAutoFit/>
          </a:bodyPr>
          <a:lstStyle/>
          <a:p>
            <a:pPr marL="12700">
              <a:lnSpc>
                <a:spcPct val="100000"/>
              </a:lnSpc>
              <a:spcBef>
                <a:spcPts val="1285"/>
              </a:spcBef>
            </a:pPr>
            <a:r>
              <a:rPr lang="en-US" sz="2000" b="1" noProof="0" dirty="0">
                <a:solidFill>
                  <a:srgbClr val="00876E"/>
                </a:solidFill>
                <a:latin typeface="Cytiva Aktiv"/>
                <a:cs typeface="Cytiva Aktiv"/>
              </a:rPr>
              <a:t>Regulatory support</a:t>
            </a:r>
            <a:r>
              <a:rPr lang="en-US" sz="2000" b="1" spc="-70" noProof="0" dirty="0">
                <a:solidFill>
                  <a:srgbClr val="00876E"/>
                </a:solidFill>
                <a:latin typeface="Cytiva Aktiv"/>
                <a:cs typeface="Cytiva Aktiv"/>
              </a:rPr>
              <a:t> </a:t>
            </a:r>
            <a:r>
              <a:rPr lang="en-US" sz="2000" b="1" spc="-10" noProof="0" dirty="0">
                <a:solidFill>
                  <a:srgbClr val="00876E"/>
                </a:solidFill>
                <a:latin typeface="Cytiva Aktiv"/>
                <a:cs typeface="Cytiva Aktiv"/>
              </a:rPr>
              <a:t>documentation</a:t>
            </a:r>
            <a:endParaRPr lang="en-US" sz="2000" noProof="0" dirty="0">
              <a:latin typeface="Cytiva Aktiv"/>
              <a:cs typeface="Cytiva Aktiv"/>
            </a:endParaRPr>
          </a:p>
          <a:p>
            <a:pPr marL="12700" marR="5080">
              <a:lnSpc>
                <a:spcPct val="100000"/>
              </a:lnSpc>
              <a:spcBef>
                <a:spcPts val="1185"/>
              </a:spcBef>
            </a:pPr>
            <a:r>
              <a:rPr lang="en-US" sz="2000" noProof="0" dirty="0">
                <a:solidFill>
                  <a:srgbClr val="17171B"/>
                </a:solidFill>
                <a:latin typeface="Cytiva Aktiv"/>
                <a:cs typeface="Cytiva Aktiv"/>
              </a:rPr>
              <a:t>You will</a:t>
            </a:r>
            <a:r>
              <a:rPr lang="en-US" sz="2000" spc="-20" noProof="0" dirty="0">
                <a:solidFill>
                  <a:srgbClr val="17171B"/>
                </a:solidFill>
                <a:latin typeface="Cytiva Aktiv"/>
                <a:cs typeface="Cytiva Aktiv"/>
              </a:rPr>
              <a:t> </a:t>
            </a:r>
            <a:r>
              <a:rPr lang="en-US" sz="2000" noProof="0" dirty="0">
                <a:solidFill>
                  <a:srgbClr val="17171B"/>
                </a:solidFill>
                <a:latin typeface="Cytiva Aktiv"/>
                <a:cs typeface="Cytiva Aktiv"/>
              </a:rPr>
              <a:t>receive</a:t>
            </a:r>
            <a:r>
              <a:rPr lang="en-US" sz="2000" spc="-50" noProof="0" dirty="0">
                <a:solidFill>
                  <a:srgbClr val="17171B"/>
                </a:solidFill>
                <a:latin typeface="Cytiva Aktiv"/>
                <a:cs typeface="Cytiva Aktiv"/>
              </a:rPr>
              <a:t> </a:t>
            </a:r>
            <a:r>
              <a:rPr lang="en-US" sz="2000" noProof="0" dirty="0">
                <a:solidFill>
                  <a:srgbClr val="17171B"/>
                </a:solidFill>
                <a:latin typeface="Cytiva Aktiv"/>
                <a:cs typeface="Cytiva Aktiv"/>
              </a:rPr>
              <a:t>an </a:t>
            </a:r>
            <a:r>
              <a:rPr lang="en-US" sz="2000" spc="-10" noProof="0" dirty="0">
                <a:solidFill>
                  <a:srgbClr val="17171B"/>
                </a:solidFill>
                <a:latin typeface="Cytiva Aktiv"/>
                <a:cs typeface="Cytiva Aktiv"/>
              </a:rPr>
              <a:t>e-</a:t>
            </a:r>
            <a:r>
              <a:rPr lang="en-US" sz="2000" noProof="0" dirty="0">
                <a:solidFill>
                  <a:srgbClr val="17171B"/>
                </a:solidFill>
                <a:latin typeface="Cytiva Aktiv"/>
                <a:cs typeface="Cytiva Aktiv"/>
              </a:rPr>
              <a:t>mail</a:t>
            </a:r>
            <a:r>
              <a:rPr lang="en-US" sz="2000" spc="-35" noProof="0" dirty="0">
                <a:solidFill>
                  <a:srgbClr val="17171B"/>
                </a:solidFill>
                <a:latin typeface="Cytiva Aktiv"/>
                <a:cs typeface="Cytiva Aktiv"/>
              </a:rPr>
              <a:t> </a:t>
            </a:r>
            <a:r>
              <a:rPr lang="en-US" sz="2000" noProof="0" dirty="0">
                <a:solidFill>
                  <a:srgbClr val="17171B"/>
                </a:solidFill>
                <a:latin typeface="Cytiva Aktiv"/>
                <a:cs typeface="Cytiva Aktiv"/>
              </a:rPr>
              <a:t>when</a:t>
            </a:r>
            <a:r>
              <a:rPr lang="en-US" sz="2000" spc="-25" noProof="0" dirty="0">
                <a:solidFill>
                  <a:srgbClr val="17171B"/>
                </a:solidFill>
                <a:latin typeface="Cytiva Aktiv"/>
                <a:cs typeface="Cytiva Aktiv"/>
              </a:rPr>
              <a:t> </a:t>
            </a:r>
            <a:r>
              <a:rPr lang="en-US" sz="2000" noProof="0" dirty="0">
                <a:solidFill>
                  <a:srgbClr val="17171B"/>
                </a:solidFill>
                <a:latin typeface="Cytiva Aktiv"/>
                <a:cs typeface="Cytiva Aktiv"/>
              </a:rPr>
              <a:t>a</a:t>
            </a:r>
            <a:r>
              <a:rPr lang="en-US" sz="2000" spc="-5" noProof="0" dirty="0">
                <a:solidFill>
                  <a:srgbClr val="17171B"/>
                </a:solidFill>
                <a:latin typeface="Cytiva Aktiv"/>
                <a:cs typeface="Cytiva Aktiv"/>
              </a:rPr>
              <a:t> </a:t>
            </a:r>
            <a:r>
              <a:rPr lang="en-US" sz="2000" noProof="0" dirty="0">
                <a:solidFill>
                  <a:srgbClr val="17171B"/>
                </a:solidFill>
                <a:latin typeface="Cytiva Aktiv"/>
                <a:cs typeface="Cytiva Aktiv"/>
              </a:rPr>
              <a:t>document</a:t>
            </a:r>
            <a:r>
              <a:rPr lang="en-US" sz="2000" spc="-50" noProof="0" dirty="0">
                <a:solidFill>
                  <a:srgbClr val="17171B"/>
                </a:solidFill>
                <a:latin typeface="Cytiva Aktiv"/>
                <a:cs typeface="Cytiva Aktiv"/>
              </a:rPr>
              <a:t> </a:t>
            </a:r>
            <a:r>
              <a:rPr lang="en-US" sz="2000" spc="-20" noProof="0" dirty="0">
                <a:solidFill>
                  <a:srgbClr val="17171B"/>
                </a:solidFill>
                <a:latin typeface="Cytiva Aktiv"/>
                <a:cs typeface="Cytiva Aktiv"/>
              </a:rPr>
              <a:t>that </a:t>
            </a:r>
            <a:r>
              <a:rPr lang="en-US" sz="2000" noProof="0" dirty="0">
                <a:solidFill>
                  <a:srgbClr val="17171B"/>
                </a:solidFill>
                <a:latin typeface="Cytiva Aktiv"/>
                <a:cs typeface="Cytiva Aktiv"/>
              </a:rPr>
              <a:t>you</a:t>
            </a:r>
            <a:r>
              <a:rPr lang="en-US" sz="2000" spc="-25" noProof="0" dirty="0">
                <a:solidFill>
                  <a:srgbClr val="17171B"/>
                </a:solidFill>
                <a:latin typeface="Cytiva Aktiv"/>
                <a:cs typeface="Cytiva Aktiv"/>
              </a:rPr>
              <a:t> </a:t>
            </a:r>
            <a:r>
              <a:rPr lang="en-US" sz="2000" noProof="0" dirty="0">
                <a:solidFill>
                  <a:srgbClr val="17171B"/>
                </a:solidFill>
                <a:latin typeface="Cytiva Aktiv"/>
                <a:cs typeface="Cytiva Aktiv"/>
              </a:rPr>
              <a:t>subscribe</a:t>
            </a:r>
            <a:r>
              <a:rPr lang="en-US" sz="2000" spc="-35" noProof="0" dirty="0">
                <a:solidFill>
                  <a:srgbClr val="17171B"/>
                </a:solidFill>
                <a:latin typeface="Cytiva Aktiv"/>
                <a:cs typeface="Cytiva Aktiv"/>
              </a:rPr>
              <a:t> </a:t>
            </a:r>
            <a:r>
              <a:rPr lang="en-US" sz="2000" noProof="0" dirty="0">
                <a:solidFill>
                  <a:srgbClr val="17171B"/>
                </a:solidFill>
                <a:latin typeface="Cytiva Aktiv"/>
                <a:cs typeface="Cytiva Aktiv"/>
              </a:rPr>
              <a:t>to</a:t>
            </a:r>
            <a:r>
              <a:rPr lang="en-US" sz="2000" spc="-25" noProof="0" dirty="0">
                <a:solidFill>
                  <a:srgbClr val="17171B"/>
                </a:solidFill>
                <a:latin typeface="Cytiva Aktiv"/>
                <a:cs typeface="Cytiva Aktiv"/>
              </a:rPr>
              <a:t> </a:t>
            </a:r>
            <a:r>
              <a:rPr lang="en-US" sz="2000" noProof="0" dirty="0">
                <a:solidFill>
                  <a:srgbClr val="17171B"/>
                </a:solidFill>
                <a:latin typeface="Cytiva Aktiv"/>
                <a:cs typeface="Cytiva Aktiv"/>
              </a:rPr>
              <a:t>is</a:t>
            </a:r>
            <a:r>
              <a:rPr lang="en-US" sz="2000" spc="-15" noProof="0" dirty="0">
                <a:solidFill>
                  <a:srgbClr val="17171B"/>
                </a:solidFill>
                <a:latin typeface="Cytiva Aktiv"/>
                <a:cs typeface="Cytiva Aktiv"/>
              </a:rPr>
              <a:t> </a:t>
            </a:r>
            <a:r>
              <a:rPr lang="en-US" sz="2000" spc="-10" noProof="0" dirty="0">
                <a:solidFill>
                  <a:srgbClr val="17171B"/>
                </a:solidFill>
                <a:latin typeface="Cytiva Aktiv"/>
                <a:cs typeface="Cytiva Aktiv"/>
              </a:rPr>
              <a:t>updated.</a:t>
            </a:r>
            <a:endParaRPr lang="en-US" sz="2000" noProof="0" dirty="0">
              <a:latin typeface="Cytiva Aktiv"/>
              <a:cs typeface="Cytiva Aktiv"/>
            </a:endParaRPr>
          </a:p>
        </p:txBody>
      </p:sp>
      <p:sp>
        <p:nvSpPr>
          <p:cNvPr id="4" name="object 4"/>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lang="en-US" spc="-25" noProof="0" dirty="0"/>
              <a:t>E-</a:t>
            </a:r>
            <a:r>
              <a:rPr lang="en-US" noProof="0" dirty="0"/>
              <a:t>mail</a:t>
            </a:r>
            <a:r>
              <a:rPr lang="en-US" spc="10" noProof="0" dirty="0"/>
              <a:t> </a:t>
            </a:r>
            <a:r>
              <a:rPr lang="en-US" spc="-10" noProof="0" dirty="0"/>
              <a:t>notifications</a:t>
            </a:r>
          </a:p>
        </p:txBody>
      </p:sp>
      <p:sp>
        <p:nvSpPr>
          <p:cNvPr id="6" name="Text Placeholder 5">
            <a:extLst>
              <a:ext uri="{FF2B5EF4-FFF2-40B4-BE49-F238E27FC236}">
                <a16:creationId xmlns:a16="http://schemas.microsoft.com/office/drawing/2014/main" id="{FD2B6358-4AD7-F8C3-5945-58462B9489FD}"/>
              </a:ext>
            </a:extLst>
          </p:cNvPr>
          <p:cNvSpPr>
            <a:spLocks noGrp="1"/>
          </p:cNvSpPr>
          <p:nvPr>
            <p:ph type="body" sz="quarter" idx="10"/>
          </p:nvPr>
        </p:nvSpPr>
        <p:spPr>
          <a:xfrm>
            <a:off x="548639" y="5553075"/>
            <a:ext cx="11089131" cy="527684"/>
          </a:xfrm>
        </p:spPr>
        <p:txBody>
          <a:bodyPr/>
          <a:lstStyle/>
          <a:p>
            <a:r>
              <a:rPr lang="en-US" noProof="0" dirty="0"/>
              <a:t>We recommend that you retain your notification email with the </a:t>
            </a:r>
            <a:r>
              <a:rPr lang="en-US" noProof="0" dirty="0" err="1"/>
              <a:t>CCN</a:t>
            </a:r>
            <a:r>
              <a:rPr lang="en-US" noProof="0" dirty="0"/>
              <a:t> for your records.</a:t>
            </a:r>
          </a:p>
        </p:txBody>
      </p:sp>
    </p:spTree>
    <p:custDataLst>
      <p:tags r:id="rId1"/>
    </p:custData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0F5A358-D645-1E6F-F26B-C4403E8D3199}"/>
              </a:ext>
            </a:extLst>
          </p:cNvPr>
          <p:cNvPicPr>
            <a:picLocks noChangeAspect="1"/>
          </p:cNvPicPr>
          <p:nvPr/>
        </p:nvPicPr>
        <p:blipFill>
          <a:blip r:embed="rId4"/>
          <a:srcRect t="1125"/>
          <a:stretch>
            <a:fillRect/>
          </a:stretch>
        </p:blipFill>
        <p:spPr>
          <a:xfrm>
            <a:off x="3981443" y="972905"/>
            <a:ext cx="3360112" cy="5890781"/>
          </a:xfrm>
          <a:prstGeom prst="rect">
            <a:avLst/>
          </a:prstGeom>
        </p:spPr>
      </p:pic>
      <p:sp>
        <p:nvSpPr>
          <p:cNvPr id="7" name="Title 6">
            <a:extLst>
              <a:ext uri="{FF2B5EF4-FFF2-40B4-BE49-F238E27FC236}">
                <a16:creationId xmlns:a16="http://schemas.microsoft.com/office/drawing/2014/main" id="{626471B1-6627-7D92-5EBF-3FCD89047FA2}"/>
              </a:ext>
            </a:extLst>
          </p:cNvPr>
          <p:cNvSpPr>
            <a:spLocks noGrp="1"/>
          </p:cNvSpPr>
          <p:nvPr>
            <p:ph type="title"/>
          </p:nvPr>
        </p:nvSpPr>
        <p:spPr>
          <a:xfrm>
            <a:off x="550164" y="467710"/>
            <a:ext cx="11091672" cy="1009041"/>
          </a:xfrm>
        </p:spPr>
        <p:txBody>
          <a:bodyPr/>
          <a:lstStyle/>
          <a:p>
            <a:r>
              <a:rPr lang="en-US" noProof="0" dirty="0"/>
              <a:t>E-mail notifications: How to read your </a:t>
            </a:r>
            <a:r>
              <a:rPr lang="en-US" noProof="0" dirty="0" err="1"/>
              <a:t>CCN</a:t>
            </a:r>
            <a:r>
              <a:rPr lang="en-US" noProof="0" dirty="0"/>
              <a:t> email</a:t>
            </a:r>
          </a:p>
        </p:txBody>
      </p:sp>
      <p:sp>
        <p:nvSpPr>
          <p:cNvPr id="21" name="Text Box 2">
            <a:extLst>
              <a:ext uri="{FF2B5EF4-FFF2-40B4-BE49-F238E27FC236}">
                <a16:creationId xmlns:a16="http://schemas.microsoft.com/office/drawing/2014/main" id="{AE2FF9D6-EDCC-3E9C-08ED-8DA4A446CD91}"/>
              </a:ext>
            </a:extLst>
          </p:cNvPr>
          <p:cNvSpPr txBox="1">
            <a:spLocks noChangeArrowheads="1"/>
          </p:cNvSpPr>
          <p:nvPr/>
        </p:nvSpPr>
        <p:spPr bwMode="auto">
          <a:xfrm>
            <a:off x="456902" y="1722944"/>
            <a:ext cx="2502794" cy="122563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kern="100" noProof="0" dirty="0">
                <a:latin typeface="Cytiva Aktiv"/>
                <a:ea typeface="Cytiva Aktiv" panose="020B0504020202020204" pitchFamily="34" charset="0"/>
                <a:cs typeface="Times New Roman"/>
              </a:rPr>
              <a:t>The</a:t>
            </a:r>
            <a:r>
              <a:rPr lang="en-US" sz="1600" kern="100" noProof="0" dirty="0">
                <a:effectLst/>
                <a:latin typeface="Cytiva Aktiv"/>
                <a:ea typeface="Cytiva Aktiv" panose="020B0504020202020204" pitchFamily="34" charset="0"/>
                <a:cs typeface="Times New Roman"/>
              </a:rPr>
              <a:t> registered subscriber </a:t>
            </a:r>
            <a:r>
              <a:rPr lang="en-US" sz="1600" kern="100" noProof="0" dirty="0">
                <a:latin typeface="Cytiva Aktiv"/>
                <a:ea typeface="Cytiva Aktiv" panose="020B0504020202020204" pitchFamily="34" charset="0"/>
                <a:cs typeface="Times New Roman"/>
              </a:rPr>
              <a:t>receives our email.</a:t>
            </a:r>
            <a:endParaRPr lang="en-US" sz="3600" kern="100" noProof="0" dirty="0">
              <a:effectLst/>
              <a:latin typeface="Cytiva Aktiv"/>
              <a:ea typeface="Cytiva Aktiv" panose="020B0504020202020204" pitchFamily="34" charset="0"/>
              <a:cs typeface="Times New Roman"/>
            </a:endParaRPr>
          </a:p>
        </p:txBody>
      </p:sp>
      <p:sp>
        <p:nvSpPr>
          <p:cNvPr id="28" name="Text Box 2">
            <a:extLst>
              <a:ext uri="{FF2B5EF4-FFF2-40B4-BE49-F238E27FC236}">
                <a16:creationId xmlns:a16="http://schemas.microsoft.com/office/drawing/2014/main" id="{832AD4D0-B173-CCB2-AD21-9B84C0F6D251}"/>
              </a:ext>
            </a:extLst>
          </p:cNvPr>
          <p:cNvSpPr txBox="1">
            <a:spLocks noChangeArrowheads="1"/>
          </p:cNvSpPr>
          <p:nvPr/>
        </p:nvSpPr>
        <p:spPr bwMode="auto">
          <a:xfrm>
            <a:off x="8543152" y="1722944"/>
            <a:ext cx="3218447" cy="14955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kern="100" noProof="0" dirty="0">
                <a:effectLst/>
                <a:latin typeface="Cytiva Aktiv"/>
                <a:ea typeface="Cytiva Aktiv" panose="020B0504020202020204" pitchFamily="34" charset="0"/>
                <a:cs typeface="Times New Roman"/>
              </a:rPr>
              <a:t>You must be logged in as the subscriber to access the document. </a:t>
            </a:r>
            <a:r>
              <a:rPr lang="en-US" sz="1600" kern="100" noProof="0" dirty="0">
                <a:latin typeface="Cytiva Aktiv"/>
                <a:ea typeface="Cytiva Aktiv" panose="020B0504020202020204" pitchFamily="34" charset="0"/>
                <a:cs typeface="Times New Roman"/>
              </a:rPr>
              <a:t>Once downloaded, the </a:t>
            </a:r>
            <a:r>
              <a:rPr lang="en-US" sz="1600" kern="100" noProof="0" dirty="0" err="1">
                <a:latin typeface="Cytiva Aktiv"/>
                <a:ea typeface="Cytiva Aktiv" panose="020B0504020202020204" pitchFamily="34" charset="0"/>
                <a:cs typeface="Times New Roman"/>
              </a:rPr>
              <a:t>CCN</a:t>
            </a:r>
            <a:r>
              <a:rPr lang="en-US" sz="1600" kern="100" noProof="0" dirty="0">
                <a:latin typeface="Cytiva Aktiv"/>
                <a:ea typeface="Cytiva Aktiv" panose="020B0504020202020204" pitchFamily="34" charset="0"/>
                <a:cs typeface="Times New Roman"/>
              </a:rPr>
              <a:t> can be distributed internally.</a:t>
            </a:r>
            <a:endParaRPr lang="en-US" sz="1600" kern="100" noProof="0" dirty="0">
              <a:effectLst/>
              <a:latin typeface="Cytiva Aktiv"/>
              <a:ea typeface="Cytiva Aktiv" panose="020B0504020202020204" pitchFamily="34" charset="0"/>
              <a:cs typeface="Times New Roman"/>
            </a:endParaRPr>
          </a:p>
        </p:txBody>
      </p:sp>
      <p:sp>
        <p:nvSpPr>
          <p:cNvPr id="30" name="Text Box 2">
            <a:extLst>
              <a:ext uri="{FF2B5EF4-FFF2-40B4-BE49-F238E27FC236}">
                <a16:creationId xmlns:a16="http://schemas.microsoft.com/office/drawing/2014/main" id="{4A497CAB-4D3F-2840-26FD-F2F85568BFF6}"/>
              </a:ext>
            </a:extLst>
          </p:cNvPr>
          <p:cNvSpPr txBox="1">
            <a:spLocks noChangeArrowheads="1"/>
          </p:cNvSpPr>
          <p:nvPr/>
        </p:nvSpPr>
        <p:spPr bwMode="auto">
          <a:xfrm>
            <a:off x="456902" y="4784285"/>
            <a:ext cx="2338152" cy="8318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kern="100" noProof="0" dirty="0">
                <a:effectLst/>
                <a:latin typeface="Cytiva Aktiv"/>
                <a:ea typeface="Cytiva Aktiv" panose="020B0504020202020204" pitchFamily="34" charset="0"/>
                <a:cs typeface="Times New Roman"/>
              </a:rPr>
              <a:t>Click on this link to open the change </a:t>
            </a:r>
            <a:r>
              <a:rPr lang="en-US" sz="1600" kern="100" noProof="0" dirty="0">
                <a:latin typeface="Cytiva Aktiv"/>
                <a:ea typeface="Cytiva Aktiv" panose="020B0504020202020204" pitchFamily="34" charset="0"/>
                <a:cs typeface="Times New Roman"/>
              </a:rPr>
              <a:t>control notification</a:t>
            </a:r>
            <a:r>
              <a:rPr lang="en-US" sz="1600" kern="100" noProof="0" dirty="0">
                <a:effectLst/>
                <a:latin typeface="Cytiva Aktiv"/>
                <a:ea typeface="Cytiva Aktiv" panose="020B0504020202020204" pitchFamily="34" charset="0"/>
                <a:cs typeface="Times New Roman"/>
              </a:rPr>
              <a:t> document</a:t>
            </a:r>
            <a:r>
              <a:rPr lang="en-US" sz="1600" kern="100" noProof="0" dirty="0">
                <a:latin typeface="Cytiva Aktiv"/>
                <a:ea typeface="Cytiva Aktiv" panose="020B0504020202020204" pitchFamily="34" charset="0"/>
                <a:cs typeface="Times New Roman"/>
              </a:rPr>
              <a:t>.</a:t>
            </a:r>
            <a:endParaRPr lang="en-US" sz="3600" kern="100" noProof="0" dirty="0">
              <a:effectLst/>
              <a:latin typeface="Cytiva Aktiv"/>
              <a:ea typeface="Cytiva Aktiv" panose="020B0504020202020204" pitchFamily="34" charset="0"/>
              <a:cs typeface="Times New Roman" panose="02020603050405020304" pitchFamily="18" charset="0"/>
            </a:endParaRPr>
          </a:p>
        </p:txBody>
      </p:sp>
      <p:sp>
        <p:nvSpPr>
          <p:cNvPr id="34" name="Text Box 2">
            <a:extLst>
              <a:ext uri="{FF2B5EF4-FFF2-40B4-BE49-F238E27FC236}">
                <a16:creationId xmlns:a16="http://schemas.microsoft.com/office/drawing/2014/main" id="{7CC53195-8D45-2FD2-6031-3B450F813898}"/>
              </a:ext>
            </a:extLst>
          </p:cNvPr>
          <p:cNvSpPr txBox="1">
            <a:spLocks noChangeArrowheads="1"/>
          </p:cNvSpPr>
          <p:nvPr/>
        </p:nvSpPr>
        <p:spPr bwMode="auto">
          <a:xfrm>
            <a:off x="8277659" y="4560937"/>
            <a:ext cx="3360112" cy="14955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b="1" kern="100" noProof="0" dirty="0">
                <a:effectLst/>
                <a:latin typeface="Cytiva Aktiv"/>
                <a:ea typeface="Cytiva Aktiv" panose="020B0504020202020204" pitchFamily="34" charset="0"/>
                <a:cs typeface="Times New Roman"/>
              </a:rPr>
              <a:t>This section shows which of the products </a:t>
            </a:r>
            <a:r>
              <a:rPr lang="en-US" sz="1600" b="1" kern="100" noProof="0" dirty="0">
                <a:latin typeface="Cytiva Aktiv"/>
                <a:ea typeface="Cytiva Aktiv" panose="020B0504020202020204" pitchFamily="34" charset="0"/>
                <a:cs typeface="Times New Roman"/>
              </a:rPr>
              <a:t>you</a:t>
            </a:r>
            <a:r>
              <a:rPr lang="en-US" sz="1600" b="1" kern="100" noProof="0" dirty="0">
                <a:effectLst/>
                <a:latin typeface="Cytiva Aktiv"/>
                <a:ea typeface="Cytiva Aktiv" panose="020B0504020202020204" pitchFamily="34" charset="0"/>
                <a:cs typeface="Times New Roman"/>
              </a:rPr>
              <a:t> </a:t>
            </a:r>
            <a:r>
              <a:rPr lang="en-US" sz="1600" b="1" kern="100" noProof="0" dirty="0">
                <a:latin typeface="Cytiva Aktiv"/>
                <a:ea typeface="Cytiva Aktiv" panose="020B0504020202020204" pitchFamily="34" charset="0"/>
                <a:cs typeface="Times New Roman"/>
              </a:rPr>
              <a:t>subscribe</a:t>
            </a:r>
            <a:r>
              <a:rPr lang="en-US" sz="1600" b="1" kern="100" noProof="0" dirty="0">
                <a:effectLst/>
                <a:latin typeface="Cytiva Aktiv"/>
                <a:ea typeface="Cytiva Aktiv" panose="020B0504020202020204" pitchFamily="34" charset="0"/>
                <a:cs typeface="Times New Roman"/>
              </a:rPr>
              <a:t> t</a:t>
            </a:r>
            <a:r>
              <a:rPr lang="en-US" sz="1600" b="1" kern="100" noProof="0" dirty="0">
                <a:latin typeface="Cytiva Aktiv"/>
                <a:ea typeface="Cytiva Aktiv" panose="020B0504020202020204" pitchFamily="34" charset="0"/>
                <a:cs typeface="Times New Roman"/>
              </a:rPr>
              <a:t>o</a:t>
            </a:r>
            <a:r>
              <a:rPr lang="en-US" sz="1600" b="1" kern="100" noProof="0" dirty="0">
                <a:effectLst/>
                <a:latin typeface="Cytiva Aktiv"/>
                <a:ea typeface="Cytiva Aktiv" panose="020B0504020202020204" pitchFamily="34" charset="0"/>
                <a:cs typeface="Times New Roman"/>
              </a:rPr>
              <a:t> are affected by the change.</a:t>
            </a:r>
            <a:r>
              <a:rPr lang="en-US" sz="1600" b="1" kern="100" noProof="0" dirty="0">
                <a:latin typeface="Cytiva Aktiv"/>
                <a:ea typeface="Cytiva Aktiv" panose="020B0504020202020204" pitchFamily="34" charset="0"/>
                <a:cs typeface="Times New Roman"/>
              </a:rPr>
              <a:t> </a:t>
            </a:r>
            <a:br>
              <a:rPr lang="en-US" sz="1600" b="1" kern="100" noProof="0" dirty="0">
                <a:latin typeface="Cytiva Aktiv"/>
                <a:ea typeface="Cytiva Aktiv" panose="020B0504020202020204" pitchFamily="34" charset="0"/>
                <a:cs typeface="Times New Roman"/>
              </a:rPr>
            </a:br>
            <a:r>
              <a:rPr lang="en-US" sz="1600" b="1" kern="100" noProof="0" dirty="0">
                <a:latin typeface="Cytiva Aktiv"/>
                <a:ea typeface="Cytiva Aktiv" panose="020B0504020202020204" pitchFamily="34" charset="0"/>
                <a:cs typeface="Times New Roman"/>
              </a:rPr>
              <a:t>We recommend</a:t>
            </a:r>
            <a:r>
              <a:rPr lang="en-US" sz="1600" b="1" strike="sngStrike" kern="100" noProof="0" dirty="0">
                <a:latin typeface="Cytiva Aktiv"/>
                <a:ea typeface="Cytiva Aktiv" panose="020B0504020202020204" pitchFamily="34" charset="0"/>
                <a:cs typeface="Times New Roman"/>
              </a:rPr>
              <a:t> </a:t>
            </a:r>
            <a:r>
              <a:rPr lang="en-US" sz="1600" b="1" kern="100" noProof="0" dirty="0">
                <a:latin typeface="Cytiva Aktiv"/>
                <a:ea typeface="Cytiva Aktiv" panose="020B0504020202020204" pitchFamily="34" charset="0"/>
                <a:cs typeface="Times New Roman"/>
              </a:rPr>
              <a:t>keeping this email with the </a:t>
            </a:r>
            <a:r>
              <a:rPr lang="en-US" sz="1600" b="1" kern="100" noProof="0" dirty="0" err="1">
                <a:latin typeface="Cytiva Aktiv"/>
                <a:ea typeface="Cytiva Aktiv" panose="020B0504020202020204" pitchFamily="34" charset="0"/>
                <a:cs typeface="Times New Roman"/>
              </a:rPr>
              <a:t>CCN</a:t>
            </a:r>
            <a:r>
              <a:rPr lang="en-US" sz="1600" b="1" kern="100" noProof="0" dirty="0">
                <a:latin typeface="Cytiva Aktiv"/>
                <a:ea typeface="Cytiva Aktiv" panose="020B0504020202020204" pitchFamily="34" charset="0"/>
                <a:cs typeface="Times New Roman"/>
              </a:rPr>
              <a:t> for your records.</a:t>
            </a:r>
            <a:endParaRPr lang="en-US" sz="1600" b="1" kern="100" noProof="0" dirty="0">
              <a:effectLst/>
              <a:latin typeface="Cytiva Aktiv"/>
              <a:ea typeface="Cytiva Aktiv" panose="020B0504020202020204" pitchFamily="34" charset="0"/>
              <a:cs typeface="Times New Roman"/>
            </a:endParaRPr>
          </a:p>
        </p:txBody>
      </p:sp>
      <p:cxnSp>
        <p:nvCxnSpPr>
          <p:cNvPr id="5" name="Straight Arrow Connector 4">
            <a:extLst>
              <a:ext uri="{FF2B5EF4-FFF2-40B4-BE49-F238E27FC236}">
                <a16:creationId xmlns:a16="http://schemas.microsoft.com/office/drawing/2014/main" id="{BBF896E3-A9FF-0814-1CE0-DCF47E7FE506}"/>
              </a:ext>
            </a:extLst>
          </p:cNvPr>
          <p:cNvCxnSpPr>
            <a:cxnSpLocks/>
            <a:stCxn id="34" idx="1"/>
          </p:cNvCxnSpPr>
          <p:nvPr/>
        </p:nvCxnSpPr>
        <p:spPr>
          <a:xfrm flipH="1">
            <a:off x="5686097" y="5308707"/>
            <a:ext cx="2591562" cy="1081583"/>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cxnSp>
        <p:nvCxnSpPr>
          <p:cNvPr id="11" name="Straight Arrow Connector 10">
            <a:extLst>
              <a:ext uri="{FF2B5EF4-FFF2-40B4-BE49-F238E27FC236}">
                <a16:creationId xmlns:a16="http://schemas.microsoft.com/office/drawing/2014/main" id="{EA3CC115-456F-CDBC-A048-454901767AFF}"/>
              </a:ext>
            </a:extLst>
          </p:cNvPr>
          <p:cNvCxnSpPr>
            <a:cxnSpLocks/>
          </p:cNvCxnSpPr>
          <p:nvPr/>
        </p:nvCxnSpPr>
        <p:spPr>
          <a:xfrm>
            <a:off x="2662308" y="5010411"/>
            <a:ext cx="1334343" cy="0"/>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cxnSp>
        <p:nvCxnSpPr>
          <p:cNvPr id="15" name="Straight Arrow Connector 14">
            <a:extLst>
              <a:ext uri="{FF2B5EF4-FFF2-40B4-BE49-F238E27FC236}">
                <a16:creationId xmlns:a16="http://schemas.microsoft.com/office/drawing/2014/main" id="{CA6E748D-B947-3585-3EAE-43B0C722AF4B}"/>
              </a:ext>
            </a:extLst>
          </p:cNvPr>
          <p:cNvCxnSpPr>
            <a:cxnSpLocks/>
          </p:cNvCxnSpPr>
          <p:nvPr/>
        </p:nvCxnSpPr>
        <p:spPr>
          <a:xfrm flipV="1">
            <a:off x="2779846" y="1176711"/>
            <a:ext cx="1089691" cy="670878"/>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spTree>
    <p:custDataLst>
      <p:tags r:id="rId1"/>
    </p:custDataLst>
    <p:extLst>
      <p:ext uri="{BB962C8B-B14F-4D97-AF65-F5344CB8AC3E}">
        <p14:creationId xmlns:p14="http://schemas.microsoft.com/office/powerpoint/2010/main" val="69078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39854B5-BC6F-7213-CEBA-2A6F8425670C}"/>
              </a:ext>
            </a:extLst>
          </p:cNvPr>
          <p:cNvSpPr>
            <a:spLocks noGrp="1"/>
          </p:cNvSpPr>
          <p:nvPr>
            <p:ph type="body" idx="1"/>
          </p:nvPr>
        </p:nvSpPr>
        <p:spPr/>
        <p:txBody>
          <a:bodyPr/>
          <a:lstStyle/>
          <a:p>
            <a:endParaRPr lang="en-US" noProof="0" dirty="0"/>
          </a:p>
        </p:txBody>
      </p:sp>
      <p:sp>
        <p:nvSpPr>
          <p:cNvPr id="3" name="Title 2">
            <a:extLst>
              <a:ext uri="{FF2B5EF4-FFF2-40B4-BE49-F238E27FC236}">
                <a16:creationId xmlns:a16="http://schemas.microsoft.com/office/drawing/2014/main" id="{CB45C048-D694-BD75-D699-2E2506C1647F}"/>
              </a:ext>
            </a:extLst>
          </p:cNvPr>
          <p:cNvSpPr>
            <a:spLocks noGrp="1"/>
          </p:cNvSpPr>
          <p:nvPr>
            <p:ph type="title"/>
          </p:nvPr>
        </p:nvSpPr>
        <p:spPr>
          <a:xfrm>
            <a:off x="1849348" y="2377440"/>
            <a:ext cx="8694826" cy="1280160"/>
          </a:xfrm>
        </p:spPr>
        <p:txBody>
          <a:bodyPr/>
          <a:lstStyle/>
          <a:p>
            <a:r>
              <a:rPr lang="en-US" noProof="0" dirty="0">
                <a:solidFill>
                  <a:srgbClr val="FFFFFF"/>
                </a:solidFill>
              </a:rPr>
              <a:t>Accelerator </a:t>
            </a:r>
            <a:br>
              <a:rPr lang="en-US" noProof="0" dirty="0">
                <a:solidFill>
                  <a:srgbClr val="FFFFFF"/>
                </a:solidFill>
              </a:rPr>
            </a:br>
            <a:r>
              <a:rPr lang="en-US" noProof="0" dirty="0">
                <a:solidFill>
                  <a:srgbClr val="FFFFFF"/>
                </a:solidFill>
              </a:rPr>
              <a:t>documentation center</a:t>
            </a:r>
          </a:p>
        </p:txBody>
      </p:sp>
      <p:sp>
        <p:nvSpPr>
          <p:cNvPr id="2" name="TextBox 1">
            <a:extLst>
              <a:ext uri="{FF2B5EF4-FFF2-40B4-BE49-F238E27FC236}">
                <a16:creationId xmlns:a16="http://schemas.microsoft.com/office/drawing/2014/main" id="{29304164-93D1-5A29-19B7-12837DA9041E}"/>
              </a:ext>
            </a:extLst>
          </p:cNvPr>
          <p:cNvSpPr txBox="1"/>
          <p:nvPr/>
        </p:nvSpPr>
        <p:spPr>
          <a:xfrm>
            <a:off x="552450" y="2499442"/>
            <a:ext cx="1155262" cy="1036155"/>
          </a:xfrm>
          <a:prstGeom prst="rect">
            <a:avLst/>
          </a:prstGeom>
          <a:solidFill>
            <a:schemeClr val="accent5">
              <a:lumMod val="60000"/>
              <a:lumOff val="40000"/>
            </a:schemeClr>
          </a:solidFill>
          <a:ln w="6350">
            <a:solidFill>
              <a:srgbClr val="FFFFFF"/>
            </a:solidFill>
          </a:ln>
        </p:spPr>
        <p:txBody>
          <a:bodyPr wrap="square" lIns="46800" tIns="46800" rIns="46800" bIns="46800" rtlCol="0" anchor="ctr">
            <a:normAutofit/>
          </a:bodyPr>
          <a:lstStyle/>
          <a:p>
            <a:pPr algn="ctr">
              <a:lnSpc>
                <a:spcPct val="100000"/>
              </a:lnSpc>
              <a:spcBef>
                <a:spcPts val="1200"/>
              </a:spcBef>
              <a:buSzPct val="100000"/>
            </a:pPr>
            <a:r>
              <a:rPr lang="en-US" sz="5400" b="1" noProof="0" dirty="0"/>
              <a:t>2</a:t>
            </a:r>
          </a:p>
        </p:txBody>
      </p:sp>
    </p:spTree>
    <p:custDataLst>
      <p:tags r:id="rId1"/>
    </p:custDataLst>
    <p:extLst>
      <p:ext uri="{BB962C8B-B14F-4D97-AF65-F5344CB8AC3E}">
        <p14:creationId xmlns:p14="http://schemas.microsoft.com/office/powerpoint/2010/main" val="261162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06059-8A05-A43D-3488-444C02DB1D6B}"/>
              </a:ext>
            </a:extLst>
          </p:cNvPr>
          <p:cNvSpPr>
            <a:spLocks noGrp="1"/>
          </p:cNvSpPr>
          <p:nvPr>
            <p:ph type="title"/>
          </p:nvPr>
        </p:nvSpPr>
        <p:spPr/>
        <p:txBody>
          <a:bodyPr/>
          <a:lstStyle/>
          <a:p>
            <a:r>
              <a:rPr lang="en-US" noProof="0" dirty="0"/>
              <a:t>Accelerator</a:t>
            </a:r>
            <a:r>
              <a:rPr lang="en-US" b="1" noProof="0" dirty="0">
                <a:solidFill>
                  <a:schemeClr val="accent1"/>
                </a:solidFill>
              </a:rPr>
              <a:t> </a:t>
            </a:r>
            <a:r>
              <a:rPr lang="en-US" noProof="0" dirty="0"/>
              <a:t>documentation center</a:t>
            </a:r>
          </a:p>
        </p:txBody>
      </p:sp>
      <p:pic>
        <p:nvPicPr>
          <p:cNvPr id="15" name="Content Placeholder 14" descr="A screenshot of a computer&#10;&#10;AI-generated content may be incorrect.">
            <a:extLst>
              <a:ext uri="{FF2B5EF4-FFF2-40B4-BE49-F238E27FC236}">
                <a16:creationId xmlns:a16="http://schemas.microsoft.com/office/drawing/2014/main" id="{41BD2BCA-1B6C-83A7-1CF6-31C64A39B856}"/>
              </a:ext>
            </a:extLst>
          </p:cNvPr>
          <p:cNvPicPr>
            <a:picLocks noGrp="1" noChangeAspect="1"/>
          </p:cNvPicPr>
          <p:nvPr>
            <p:ph sz="half" idx="2"/>
          </p:nvPr>
        </p:nvPicPr>
        <p:blipFill>
          <a:blip r:embed="rId3"/>
          <a:stretch>
            <a:fillRect/>
          </a:stretch>
        </p:blipFill>
        <p:spPr>
          <a:xfrm>
            <a:off x="8181339" y="3155211"/>
            <a:ext cx="3456432" cy="1599138"/>
          </a:xfrm>
          <a:prstGeom prst="rect">
            <a:avLst/>
          </a:prstGeom>
        </p:spPr>
      </p:pic>
      <p:pic>
        <p:nvPicPr>
          <p:cNvPr id="14" name="Content Placeholder 13" descr="A screenshot of a computer&#10;&#10;AI-generated content may be incorrect.">
            <a:extLst>
              <a:ext uri="{FF2B5EF4-FFF2-40B4-BE49-F238E27FC236}">
                <a16:creationId xmlns:a16="http://schemas.microsoft.com/office/drawing/2014/main" id="{5C8B17FE-9362-CC03-210C-C0AD38C67E92}"/>
              </a:ext>
            </a:extLst>
          </p:cNvPr>
          <p:cNvPicPr>
            <a:picLocks noGrp="1" noChangeAspect="1"/>
          </p:cNvPicPr>
          <p:nvPr>
            <p:ph sz="half" idx="1"/>
          </p:nvPr>
        </p:nvPicPr>
        <p:blipFill>
          <a:blip r:embed="rId4"/>
          <a:stretch>
            <a:fillRect/>
          </a:stretch>
        </p:blipFill>
        <p:spPr>
          <a:xfrm>
            <a:off x="546098" y="2613095"/>
            <a:ext cx="7277102" cy="2683370"/>
          </a:xfrm>
          <a:prstGeom prst="rect">
            <a:avLst/>
          </a:prstGeom>
        </p:spPr>
      </p:pic>
    </p:spTree>
    <p:custDataLst>
      <p:tags r:id="rId1"/>
    </p:custDataLst>
    <p:extLst>
      <p:ext uri="{BB962C8B-B14F-4D97-AF65-F5344CB8AC3E}">
        <p14:creationId xmlns:p14="http://schemas.microsoft.com/office/powerpoint/2010/main" val="11119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A8EA9-F8E0-B038-2B23-4ED5396DA21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C4F1D6E-8B37-87D3-E007-D75C5E24B628}"/>
              </a:ext>
            </a:extLst>
          </p:cNvPr>
          <p:cNvSpPr txBox="1">
            <a:spLocks noGrp="1"/>
          </p:cNvSpPr>
          <p:nvPr>
            <p:ph type="title"/>
          </p:nvPr>
        </p:nvSpPr>
        <p:spPr>
          <a:xfrm>
            <a:off x="546099" y="549275"/>
            <a:ext cx="11091672" cy="505908"/>
          </a:xfrm>
          <a:prstGeom prst="rect">
            <a:avLst/>
          </a:prstGeom>
        </p:spPr>
        <p:txBody>
          <a:bodyPr vert="horz" wrap="square" lIns="0" tIns="13335" rIns="0" bIns="0" rtlCol="0">
            <a:spAutoFit/>
          </a:bodyPr>
          <a:lstStyle/>
          <a:p>
            <a:pPr marL="12700">
              <a:lnSpc>
                <a:spcPct val="100000"/>
              </a:lnSpc>
              <a:spcBef>
                <a:spcPts val="105"/>
              </a:spcBef>
            </a:pPr>
            <a:r>
              <a:rPr lang="en-US" noProof="0" dirty="0"/>
              <a:t>Register and log</a:t>
            </a:r>
            <a:r>
              <a:rPr lang="en-US" spc="-30" noProof="0" dirty="0"/>
              <a:t> </a:t>
            </a:r>
            <a:r>
              <a:rPr lang="en-US" noProof="0" dirty="0"/>
              <a:t>in</a:t>
            </a:r>
            <a:r>
              <a:rPr lang="en-US" spc="-15" noProof="0" dirty="0"/>
              <a:t> t</a:t>
            </a:r>
            <a:r>
              <a:rPr lang="en-US" noProof="0" dirty="0"/>
              <a:t>o</a:t>
            </a:r>
            <a:r>
              <a:rPr lang="en-US" spc="-35" noProof="0" dirty="0"/>
              <a:t> the </a:t>
            </a:r>
            <a:r>
              <a:rPr lang="en-US" noProof="0" dirty="0"/>
              <a:t>Accelerator documentation center</a:t>
            </a:r>
            <a:endParaRPr lang="en-US" spc="-10" noProof="0" dirty="0"/>
          </a:p>
        </p:txBody>
      </p:sp>
      <p:sp>
        <p:nvSpPr>
          <p:cNvPr id="7" name="Content Placeholder 6">
            <a:extLst>
              <a:ext uri="{FF2B5EF4-FFF2-40B4-BE49-F238E27FC236}">
                <a16:creationId xmlns:a16="http://schemas.microsoft.com/office/drawing/2014/main" id="{AE68F1D0-508A-9C7F-6F72-6FCDF9D46402}"/>
              </a:ext>
            </a:extLst>
          </p:cNvPr>
          <p:cNvSpPr>
            <a:spLocks noGrp="1"/>
          </p:cNvSpPr>
          <p:nvPr>
            <p:ph sz="half" idx="1"/>
          </p:nvPr>
        </p:nvSpPr>
        <p:spPr>
          <a:xfrm>
            <a:off x="546099" y="1825625"/>
            <a:ext cx="5365752" cy="3513667"/>
          </a:xfrm>
        </p:spPr>
        <p:txBody>
          <a:bodyPr vert="horz" lIns="0" tIns="0" rIns="0" bIns="0" spcCol="365760" rtlCol="0" anchor="t">
            <a:normAutofit/>
          </a:bodyPr>
          <a:lstStyle/>
          <a:p>
            <a:pPr marL="0" indent="0">
              <a:buNone/>
            </a:pPr>
            <a:r>
              <a:rPr lang="en-US" noProof="0" dirty="0"/>
              <a:t>If you already have an account, log in to </a:t>
            </a:r>
            <a:r>
              <a:rPr lang="en-US" b="0" i="0" noProof="0" dirty="0">
                <a:solidFill>
                  <a:srgbClr val="000000"/>
                </a:solidFill>
                <a:effectLst/>
                <a:latin typeface="Calibri" panose="020F0502020204030204" pitchFamily="34" charset="0"/>
                <a:hlinkClick r:id="rId4"/>
              </a:rPr>
              <a:t>cytiva.com/</a:t>
            </a:r>
            <a:r>
              <a:rPr lang="en-US" b="0" i="0" noProof="0" dirty="0" err="1">
                <a:solidFill>
                  <a:srgbClr val="000000"/>
                </a:solidFill>
                <a:effectLst/>
                <a:latin typeface="Calibri" panose="020F0502020204030204" pitchFamily="34" charset="0"/>
                <a:hlinkClick r:id="rId4"/>
              </a:rPr>
              <a:t>adc</a:t>
            </a:r>
            <a:r>
              <a:rPr lang="en-US" noProof="0" dirty="0"/>
              <a:t>, with your e-mail address </a:t>
            </a:r>
            <a:br>
              <a:rPr lang="en-US" noProof="0" dirty="0"/>
            </a:br>
            <a:r>
              <a:rPr lang="en-US" noProof="0" dirty="0"/>
              <a:t>and password.</a:t>
            </a:r>
          </a:p>
          <a:p>
            <a:pPr marL="0" indent="0">
              <a:buNone/>
            </a:pPr>
            <a:r>
              <a:rPr lang="en-US" noProof="0" dirty="0"/>
              <a:t>If you do not have an account, click ‘</a:t>
            </a:r>
            <a:r>
              <a:rPr lang="en-US" b="1" noProof="0" dirty="0"/>
              <a:t>Register</a:t>
            </a:r>
            <a:r>
              <a:rPr lang="en-US" noProof="0" dirty="0"/>
              <a:t>’ and follow the instructions to create one. This platform does not allow shared user accounts. </a:t>
            </a:r>
          </a:p>
          <a:p>
            <a:pPr marL="0" indent="0">
              <a:buNone/>
            </a:pPr>
            <a:r>
              <a:rPr lang="en-US" noProof="0" dirty="0"/>
              <a:t>Once the account is approved, click ‘</a:t>
            </a:r>
            <a:r>
              <a:rPr lang="en-US" b="1" noProof="0" dirty="0"/>
              <a:t>Sign in</a:t>
            </a:r>
            <a:r>
              <a:rPr lang="en-US" noProof="0" dirty="0"/>
              <a:t>’.</a:t>
            </a:r>
          </a:p>
          <a:p>
            <a:pPr marL="0" indent="0">
              <a:buNone/>
            </a:pPr>
            <a:r>
              <a:rPr lang="en-US" noProof="0" dirty="0"/>
              <a:t>We recommend using Google Chrome to access the Accelerator documentation center.</a:t>
            </a:r>
          </a:p>
          <a:p>
            <a:pPr marL="0" indent="0">
              <a:buNone/>
            </a:pPr>
            <a:endParaRPr lang="en-US" noProof="0" dirty="0"/>
          </a:p>
          <a:p>
            <a:pPr marL="0" indent="0">
              <a:buNone/>
            </a:pPr>
            <a:endParaRPr lang="en-US" noProof="0" dirty="0"/>
          </a:p>
          <a:p>
            <a:pPr marL="0" indent="0">
              <a:buNone/>
            </a:pPr>
            <a:endParaRPr lang="en-US" noProof="0" dirty="0"/>
          </a:p>
        </p:txBody>
      </p:sp>
      <p:pic>
        <p:nvPicPr>
          <p:cNvPr id="8" name="Content Placeholder 7">
            <a:extLst>
              <a:ext uri="{FF2B5EF4-FFF2-40B4-BE49-F238E27FC236}">
                <a16:creationId xmlns:a16="http://schemas.microsoft.com/office/drawing/2014/main" id="{5613313B-34B4-018E-AC02-6B7A79B86015}"/>
              </a:ext>
            </a:extLst>
          </p:cNvPr>
          <p:cNvPicPr>
            <a:picLocks noGrp="1" noChangeAspect="1"/>
          </p:cNvPicPr>
          <p:nvPr>
            <p:ph sz="half" idx="2"/>
          </p:nvPr>
        </p:nvPicPr>
        <p:blipFill>
          <a:blip r:embed="rId5"/>
          <a:stretch>
            <a:fillRect/>
          </a:stretch>
        </p:blipFill>
        <p:spPr>
          <a:xfrm>
            <a:off x="5911850" y="1611841"/>
            <a:ext cx="4808676" cy="2220927"/>
          </a:xfrm>
          <a:prstGeom prst="rect">
            <a:avLst/>
          </a:prstGeom>
          <a:solidFill>
            <a:srgbClr val="0F2346"/>
          </a:solidFill>
          <a:ln>
            <a:noFill/>
          </a:ln>
        </p:spPr>
      </p:pic>
      <p:pic>
        <p:nvPicPr>
          <p:cNvPr id="3" name="Picture 2">
            <a:extLst>
              <a:ext uri="{FF2B5EF4-FFF2-40B4-BE49-F238E27FC236}">
                <a16:creationId xmlns:a16="http://schemas.microsoft.com/office/drawing/2014/main" id="{482E65F4-79C7-AC78-C582-3FF41EA33F8C}"/>
              </a:ext>
            </a:extLst>
          </p:cNvPr>
          <p:cNvPicPr>
            <a:picLocks noChangeAspect="1"/>
          </p:cNvPicPr>
          <p:nvPr/>
        </p:nvPicPr>
        <p:blipFill>
          <a:blip r:embed="rId6"/>
          <a:stretch>
            <a:fillRect/>
          </a:stretch>
        </p:blipFill>
        <p:spPr>
          <a:xfrm>
            <a:off x="7960119" y="3133971"/>
            <a:ext cx="3313471" cy="2419104"/>
          </a:xfrm>
          <a:prstGeom prst="rect">
            <a:avLst/>
          </a:prstGeom>
          <a:ln>
            <a:noFill/>
          </a:ln>
          <a:effectLst/>
        </p:spPr>
      </p:pic>
      <p:sp>
        <p:nvSpPr>
          <p:cNvPr id="4" name="TextBox 3">
            <a:extLst>
              <a:ext uri="{FF2B5EF4-FFF2-40B4-BE49-F238E27FC236}">
                <a16:creationId xmlns:a16="http://schemas.microsoft.com/office/drawing/2014/main" id="{D5A14957-90E1-40F4-BC0E-A1B656AFFFF2}"/>
              </a:ext>
            </a:extLst>
          </p:cNvPr>
          <p:cNvSpPr txBox="1"/>
          <p:nvPr/>
        </p:nvSpPr>
        <p:spPr>
          <a:xfrm>
            <a:off x="546100" y="5553076"/>
            <a:ext cx="11091672" cy="527049"/>
          </a:xfrm>
          <a:prstGeom prst="rect">
            <a:avLst/>
          </a:prstGeom>
          <a:solidFill>
            <a:schemeClr val="bg2"/>
          </a:solidFill>
        </p:spPr>
        <p:txBody>
          <a:bodyPr wrap="square" lIns="46800" tIns="46800" rIns="46800" bIns="46800" rtlCol="0" anchor="ctr">
            <a:noAutofit/>
          </a:bodyPr>
          <a:lstStyle/>
          <a:p>
            <a:pPr algn="ctr">
              <a:spcBef>
                <a:spcPts val="1200"/>
              </a:spcBef>
              <a:buSzPct val="100000"/>
            </a:pPr>
            <a:r>
              <a:rPr lang="en-US" b="1" noProof="0" dirty="0"/>
              <a:t>Note: Regulatory support and Accelerator documentation center require two separate login accounts.</a:t>
            </a:r>
          </a:p>
        </p:txBody>
      </p:sp>
    </p:spTree>
    <p:custDataLst>
      <p:tags r:id="rId1"/>
    </p:custDataLst>
    <p:extLst>
      <p:ext uri="{BB962C8B-B14F-4D97-AF65-F5344CB8AC3E}">
        <p14:creationId xmlns:p14="http://schemas.microsoft.com/office/powerpoint/2010/main" val="176669162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D9FA6-78FB-E2A4-FD21-3829BB096BD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73BE5D5-9473-C765-1AFC-6A822A54FE13}"/>
              </a:ext>
            </a:extLst>
          </p:cNvPr>
          <p:cNvSpPr txBox="1">
            <a:spLocks noGrp="1"/>
          </p:cNvSpPr>
          <p:nvPr>
            <p:ph type="title"/>
          </p:nvPr>
        </p:nvSpPr>
        <p:spPr>
          <a:xfrm>
            <a:off x="546099" y="549275"/>
            <a:ext cx="11091672" cy="505908"/>
          </a:xfrm>
          <a:prstGeom prst="rect">
            <a:avLst/>
          </a:prstGeom>
        </p:spPr>
        <p:txBody>
          <a:bodyPr vert="horz" wrap="square" lIns="0" tIns="13335" rIns="0" bIns="0" rtlCol="0">
            <a:spAutoFit/>
          </a:bodyPr>
          <a:lstStyle/>
          <a:p>
            <a:pPr marL="12700">
              <a:lnSpc>
                <a:spcPct val="100000"/>
              </a:lnSpc>
              <a:spcBef>
                <a:spcPts val="105"/>
              </a:spcBef>
            </a:pPr>
            <a:r>
              <a:rPr lang="en-US" noProof="0" dirty="0">
                <a:solidFill>
                  <a:srgbClr val="00886F"/>
                </a:solidFill>
                <a:latin typeface="Cytiva Aktiv"/>
                <a:cs typeface="Segoe UI"/>
              </a:rPr>
              <a:t>Help for the Accelerator documentation center </a:t>
            </a:r>
            <a:endParaRPr lang="en-US" spc="-10" noProof="0" dirty="0">
              <a:solidFill>
                <a:srgbClr val="00886F"/>
              </a:solidFill>
              <a:latin typeface="Cytiva Aktiv"/>
              <a:cs typeface="Segoe UI"/>
            </a:endParaRPr>
          </a:p>
        </p:txBody>
      </p:sp>
      <p:sp>
        <p:nvSpPr>
          <p:cNvPr id="7" name="Content Placeholder 6">
            <a:extLst>
              <a:ext uri="{FF2B5EF4-FFF2-40B4-BE49-F238E27FC236}">
                <a16:creationId xmlns:a16="http://schemas.microsoft.com/office/drawing/2014/main" id="{93F67282-21E2-2ABE-F572-E9889F51BEB2}"/>
              </a:ext>
            </a:extLst>
          </p:cNvPr>
          <p:cNvSpPr>
            <a:spLocks noGrp="1"/>
          </p:cNvSpPr>
          <p:nvPr>
            <p:ph sz="half" idx="1"/>
          </p:nvPr>
        </p:nvSpPr>
        <p:spPr>
          <a:xfrm>
            <a:off x="554038" y="1713801"/>
            <a:ext cx="5357813" cy="4366324"/>
          </a:xfrm>
        </p:spPr>
        <p:txBody>
          <a:bodyPr>
            <a:normAutofit/>
          </a:bodyPr>
          <a:lstStyle/>
          <a:p>
            <a:pPr marL="0" indent="0">
              <a:buNone/>
            </a:pPr>
            <a:endParaRPr lang="en-US" noProof="0" dirty="0"/>
          </a:p>
          <a:p>
            <a:pPr marL="0" indent="0">
              <a:buNone/>
            </a:pPr>
            <a:endParaRPr lang="en-US" noProof="0" dirty="0"/>
          </a:p>
          <a:p>
            <a:pPr marL="0" indent="0">
              <a:buNone/>
            </a:pPr>
            <a:endParaRPr lang="en-US" noProof="0" dirty="0"/>
          </a:p>
        </p:txBody>
      </p:sp>
      <p:sp>
        <p:nvSpPr>
          <p:cNvPr id="6" name="TextBox 5">
            <a:extLst>
              <a:ext uri="{FF2B5EF4-FFF2-40B4-BE49-F238E27FC236}">
                <a16:creationId xmlns:a16="http://schemas.microsoft.com/office/drawing/2014/main" id="{44F86655-D55E-6D1A-0E22-F7A7948BB0B9}"/>
              </a:ext>
            </a:extLst>
          </p:cNvPr>
          <p:cNvSpPr txBox="1"/>
          <p:nvPr/>
        </p:nvSpPr>
        <p:spPr>
          <a:xfrm>
            <a:off x="469242" y="1731523"/>
            <a:ext cx="5442608" cy="2308324"/>
          </a:xfrm>
          <a:prstGeom prst="rect">
            <a:avLst/>
          </a:prstGeom>
          <a:noFill/>
        </p:spPr>
        <p:txBody>
          <a:bodyPr wrap="square">
            <a:spAutoFit/>
          </a:bodyPr>
          <a:lstStyle/>
          <a:p>
            <a:r>
              <a:rPr lang="en-US" sz="1800" noProof="0" dirty="0">
                <a:effectLst/>
                <a:latin typeface="Cytiva Aktiv" panose="020B0504020202020204" pitchFamily="34" charset="0"/>
                <a:ea typeface="Calibri" panose="020F0502020204030204" pitchFamily="34" charset="0"/>
                <a:cs typeface="Times New Roman" panose="02020603050405020304" pitchFamily="18" charset="0"/>
              </a:rPr>
              <a:t>Under the Accelerator documentation center </a:t>
            </a:r>
            <a:br>
              <a:rPr lang="en-US" sz="1800" noProof="0" dirty="0">
                <a:effectLst/>
                <a:latin typeface="Cytiva Aktiv" panose="020B0504020202020204" pitchFamily="34" charset="0"/>
                <a:ea typeface="Calibri" panose="020F0502020204030204" pitchFamily="34" charset="0"/>
                <a:cs typeface="Times New Roman" panose="02020603050405020304" pitchFamily="18" charset="0"/>
              </a:rPr>
            </a:br>
            <a:r>
              <a:rPr lang="en-US" sz="1800" noProof="0" dirty="0">
                <a:effectLst/>
                <a:latin typeface="Cytiva Aktiv" panose="020B0504020202020204" pitchFamily="34" charset="0"/>
                <a:ea typeface="Calibri" panose="020F0502020204030204" pitchFamily="34" charset="0"/>
                <a:cs typeface="Times New Roman" panose="02020603050405020304" pitchFamily="18" charset="0"/>
              </a:rPr>
              <a:t>sign in and registration page, you will find an extensive </a:t>
            </a:r>
            <a:r>
              <a:rPr lang="en-US" sz="1800" noProof="0" dirty="0">
                <a:effectLst/>
                <a:latin typeface="Cytiva Aktiv" panose="020B0504020202020204" pitchFamily="34" charset="0"/>
                <a:ea typeface="Calibri" panose="020F0502020204030204" pitchFamily="34" charset="0"/>
                <a:cs typeface="Times New Roman" panose="02020603050405020304" pitchFamily="18" charset="0"/>
                <a:hlinkClick r:id="rId3"/>
              </a:rPr>
              <a:t>help guide</a:t>
            </a:r>
            <a:r>
              <a:rPr lang="en-US" sz="1800" noProof="0" dirty="0">
                <a:effectLst/>
                <a:latin typeface="Cytiva Aktiv" panose="020B0504020202020204" pitchFamily="34" charset="0"/>
                <a:ea typeface="Calibri" panose="020F0502020204030204" pitchFamily="34" charset="0"/>
                <a:cs typeface="Times New Roman" panose="02020603050405020304" pitchFamily="18" charset="0"/>
              </a:rPr>
              <a:t>.  </a:t>
            </a:r>
          </a:p>
          <a:p>
            <a:endParaRPr lang="en-US" noProof="0" dirty="0">
              <a:latin typeface="Cytiva Aktiv" panose="020B0504020202020204" pitchFamily="34" charset="0"/>
              <a:ea typeface="Calibri" panose="020F0502020204030204" pitchFamily="34" charset="0"/>
              <a:cs typeface="Times New Roman" panose="02020603050405020304" pitchFamily="18" charset="0"/>
            </a:endParaRPr>
          </a:p>
          <a:p>
            <a:r>
              <a:rPr lang="en-US" sz="1800" noProof="0" dirty="0">
                <a:effectLst/>
                <a:latin typeface="Cytiva Aktiv" panose="020B0504020202020204" pitchFamily="34" charset="0"/>
                <a:ea typeface="Calibri" panose="020F0502020204030204" pitchFamily="34" charset="0"/>
                <a:cs typeface="Times New Roman" panose="02020603050405020304" pitchFamily="18" charset="0"/>
              </a:rPr>
              <a:t>This guide provides detailed information around </a:t>
            </a:r>
            <a:br>
              <a:rPr lang="en-US" sz="1800" noProof="0" dirty="0">
                <a:effectLst/>
                <a:latin typeface="Cytiva Aktiv" panose="020B0504020202020204" pitchFamily="34" charset="0"/>
                <a:ea typeface="Calibri" panose="020F0502020204030204" pitchFamily="34" charset="0"/>
                <a:cs typeface="Times New Roman" panose="02020603050405020304" pitchFamily="18" charset="0"/>
              </a:rPr>
            </a:br>
            <a:r>
              <a:rPr lang="en-US" sz="1800" noProof="0" dirty="0">
                <a:effectLst/>
                <a:latin typeface="Cytiva Aktiv" panose="020B0504020202020204" pitchFamily="34" charset="0"/>
                <a:ea typeface="Calibri" panose="020F0502020204030204" pitchFamily="34" charset="0"/>
                <a:cs typeface="Times New Roman" panose="02020603050405020304" pitchFamily="18" charset="0"/>
              </a:rPr>
              <a:t>the extractable documents, document categories, </a:t>
            </a:r>
            <a:br>
              <a:rPr lang="en-US" sz="1800" noProof="0" dirty="0">
                <a:effectLst/>
                <a:latin typeface="Cytiva Aktiv" panose="020B0504020202020204" pitchFamily="34" charset="0"/>
                <a:ea typeface="Calibri" panose="020F0502020204030204" pitchFamily="34" charset="0"/>
                <a:cs typeface="Times New Roman" panose="02020603050405020304" pitchFamily="18" charset="0"/>
              </a:rPr>
            </a:br>
            <a:r>
              <a:rPr lang="en-US" sz="1800" noProof="0" dirty="0">
                <a:effectLst/>
                <a:latin typeface="Cytiva Aktiv" panose="020B0504020202020204" pitchFamily="34" charset="0"/>
                <a:ea typeface="Calibri" panose="020F0502020204030204" pitchFamily="34" charset="0"/>
                <a:cs typeface="Times New Roman" panose="02020603050405020304" pitchFamily="18" charset="0"/>
              </a:rPr>
              <a:t>and drawings that are in the Accelerator</a:t>
            </a:r>
            <a:r>
              <a:rPr lang="en-US" noProof="0" dirty="0">
                <a:latin typeface="Cytiva Aktiv" panose="020B0504020202020204" pitchFamily="34" charset="0"/>
                <a:ea typeface="Calibri" panose="020F0502020204030204" pitchFamily="34" charset="0"/>
                <a:cs typeface="Times New Roman" panose="02020603050405020304" pitchFamily="18" charset="0"/>
              </a:rPr>
              <a:t> </a:t>
            </a:r>
            <a:r>
              <a:rPr lang="en-US" sz="1800" noProof="0" dirty="0">
                <a:effectLst/>
                <a:latin typeface="Cytiva Aktiv" panose="020B0504020202020204" pitchFamily="34" charset="0"/>
                <a:ea typeface="Calibri" panose="020F0502020204030204" pitchFamily="34" charset="0"/>
                <a:cs typeface="Times New Roman" panose="02020603050405020304" pitchFamily="18" charset="0"/>
              </a:rPr>
              <a:t>documentation center. </a:t>
            </a:r>
            <a:endParaRPr lang="en-US" noProof="0" dirty="0">
              <a:latin typeface="Cytiva Aktiv" panose="020B0504020202020204" pitchFamily="34" charset="0"/>
            </a:endParaRPr>
          </a:p>
        </p:txBody>
      </p:sp>
      <p:pic>
        <p:nvPicPr>
          <p:cNvPr id="8" name="Content Placeholder 7" descr="A screenshot of a computer&#10;&#10;AI-generated content may be incorrect.">
            <a:extLst>
              <a:ext uri="{FF2B5EF4-FFF2-40B4-BE49-F238E27FC236}">
                <a16:creationId xmlns:a16="http://schemas.microsoft.com/office/drawing/2014/main" id="{87053425-1994-E2AC-8B72-1FCD3255EEA9}"/>
              </a:ext>
            </a:extLst>
          </p:cNvPr>
          <p:cNvPicPr>
            <a:picLocks noGrp="1" noChangeAspect="1"/>
          </p:cNvPicPr>
          <p:nvPr>
            <p:ph sz="half" idx="2"/>
          </p:nvPr>
        </p:nvPicPr>
        <p:blipFill>
          <a:blip r:embed="rId4"/>
          <a:stretch>
            <a:fillRect/>
          </a:stretch>
        </p:blipFill>
        <p:spPr>
          <a:xfrm>
            <a:off x="6092411" y="1902375"/>
            <a:ext cx="5357621" cy="1251781"/>
          </a:xfrm>
          <a:prstGeom prst="rect">
            <a:avLst/>
          </a:prstGeom>
        </p:spPr>
      </p:pic>
      <p:pic>
        <p:nvPicPr>
          <p:cNvPr id="9" name="Picture 8" descr="A screenshot of a cell phone&#10;&#10;AI-generated content may be incorrect.">
            <a:extLst>
              <a:ext uri="{FF2B5EF4-FFF2-40B4-BE49-F238E27FC236}">
                <a16:creationId xmlns:a16="http://schemas.microsoft.com/office/drawing/2014/main" id="{1626F50A-9746-B9F1-F1AC-13AE43C64637}"/>
              </a:ext>
            </a:extLst>
          </p:cNvPr>
          <p:cNvPicPr>
            <a:picLocks noChangeAspect="1"/>
          </p:cNvPicPr>
          <p:nvPr/>
        </p:nvPicPr>
        <p:blipFill>
          <a:blip r:embed="rId5"/>
          <a:stretch>
            <a:fillRect/>
          </a:stretch>
        </p:blipFill>
        <p:spPr>
          <a:xfrm>
            <a:off x="7871479" y="2771913"/>
            <a:ext cx="2688609" cy="3544957"/>
          </a:xfrm>
          <a:prstGeom prst="rect">
            <a:avLst/>
          </a:prstGeom>
        </p:spPr>
      </p:pic>
    </p:spTree>
    <p:custDataLst>
      <p:tags r:id="rId1"/>
    </p:custDataLst>
    <p:extLst>
      <p:ext uri="{BB962C8B-B14F-4D97-AF65-F5344CB8AC3E}">
        <p14:creationId xmlns:p14="http://schemas.microsoft.com/office/powerpoint/2010/main" val="255095096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483127-C340-478A-8B40-B17275E46D59}"/>
              </a:ext>
            </a:extLst>
          </p:cNvPr>
          <p:cNvSpPr>
            <a:spLocks noGrp="1"/>
          </p:cNvSpPr>
          <p:nvPr>
            <p:ph type="title"/>
          </p:nvPr>
        </p:nvSpPr>
        <p:spPr>
          <a:xfrm>
            <a:off x="546099" y="374882"/>
            <a:ext cx="11091672" cy="716825"/>
          </a:xfrm>
        </p:spPr>
        <p:txBody>
          <a:bodyPr anchor="ctr">
            <a:normAutofit/>
          </a:bodyPr>
          <a:lstStyle/>
          <a:p>
            <a:r>
              <a:rPr lang="en-US" noProof="0" dirty="0"/>
              <a:t>Document module in</a:t>
            </a:r>
            <a:r>
              <a:rPr lang="en-US" spc="-15" noProof="0" dirty="0"/>
              <a:t> </a:t>
            </a:r>
            <a:r>
              <a:rPr lang="en-US" noProof="0" dirty="0"/>
              <a:t>the Accelerator documentation center </a:t>
            </a:r>
          </a:p>
        </p:txBody>
      </p:sp>
      <p:sp>
        <p:nvSpPr>
          <p:cNvPr id="16" name="Content Placeholder 15">
            <a:extLst>
              <a:ext uri="{FF2B5EF4-FFF2-40B4-BE49-F238E27FC236}">
                <a16:creationId xmlns:a16="http://schemas.microsoft.com/office/drawing/2014/main" id="{4D1C3992-965D-23D8-F430-6BDB256435D8}"/>
              </a:ext>
            </a:extLst>
          </p:cNvPr>
          <p:cNvSpPr>
            <a:spLocks noGrp="1"/>
          </p:cNvSpPr>
          <p:nvPr>
            <p:ph sz="half" idx="2"/>
          </p:nvPr>
        </p:nvSpPr>
        <p:spPr>
          <a:xfrm>
            <a:off x="6585735" y="1355378"/>
            <a:ext cx="5052036" cy="5338916"/>
          </a:xfrm>
        </p:spPr>
        <p:txBody>
          <a:bodyPr>
            <a:normAutofit/>
          </a:bodyPr>
          <a:lstStyle/>
          <a:p>
            <a:pPr marL="0" indent="0">
              <a:buNone/>
            </a:pPr>
            <a:r>
              <a:rPr lang="en-US" sz="1600"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Once logged in to the Accelerator documentation center, you’ll have multiple ways to access the information:</a:t>
            </a:r>
            <a:endParaRPr lang="en-US" sz="1600" kern="100" noProof="0" dirty="0">
              <a:effectLst/>
              <a:latin typeface="Cytiva Aktiv" panose="020B0504020202020204" pitchFamily="34" charset="0"/>
              <a:ea typeface="Calibri" panose="020F0502020204030204" pitchFamily="34" charset="0"/>
              <a:cs typeface="Times New Roman" panose="02020603050405020304" pitchFamily="18" charset="0"/>
            </a:endParaRPr>
          </a:p>
          <a:p>
            <a:pPr>
              <a:spcBef>
                <a:spcPts val="600"/>
              </a:spcBef>
              <a:spcAft>
                <a:spcPts val="800"/>
              </a:spcAft>
            </a:pPr>
            <a:r>
              <a:rPr lang="en-US" sz="1600"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Searching by component ‘</a:t>
            </a:r>
            <a:r>
              <a:rPr lang="en-US" sz="1600" b="1" kern="100" noProof="0" dirty="0">
                <a:solidFill>
                  <a:srgbClr val="000000"/>
                </a:solidFill>
                <a:latin typeface="Cytiva Aktiv" panose="020B0504020202020204" pitchFamily="34" charset="0"/>
                <a:ea typeface="Calibri" panose="020F0502020204030204" pitchFamily="34" charset="0"/>
                <a:cs typeface="Times New Roman" panose="02020603050405020304" pitchFamily="18" charset="0"/>
              </a:rPr>
              <a:t>Pa</a:t>
            </a:r>
            <a:r>
              <a:rPr lang="en-US" sz="1600" b="1"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rt number</a:t>
            </a:r>
            <a:r>
              <a:rPr lang="en-US" sz="1600"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 </a:t>
            </a:r>
            <a:r>
              <a:rPr lang="en-US" sz="1600" kern="100" noProof="0" dirty="0">
                <a:solidFill>
                  <a:srgbClr val="000000"/>
                </a:solidFill>
                <a:latin typeface="Cytiva Aktiv" panose="020B0504020202020204" pitchFamily="34" charset="0"/>
                <a:ea typeface="Calibri" panose="020F0502020204030204" pitchFamily="34" charset="0"/>
                <a:cs typeface="Times New Roman" panose="02020603050405020304" pitchFamily="18" charset="0"/>
              </a:rPr>
              <a:t>displays the</a:t>
            </a:r>
            <a:r>
              <a:rPr lang="en-US" sz="1600"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 component’s status, the description, and the manufacturer.  </a:t>
            </a:r>
            <a:endParaRPr lang="en-US" sz="1600" kern="100" noProof="0" dirty="0">
              <a:effectLst/>
              <a:latin typeface="Cytiva Aktiv" panose="020B0504020202020204" pitchFamily="34" charset="0"/>
              <a:ea typeface="Calibri" panose="020F0502020204030204" pitchFamily="34" charset="0"/>
              <a:cs typeface="Times New Roman" panose="02020603050405020304" pitchFamily="18" charset="0"/>
            </a:endParaRPr>
          </a:p>
          <a:p>
            <a:pPr>
              <a:spcBef>
                <a:spcPts val="600"/>
              </a:spcBef>
              <a:spcAft>
                <a:spcPts val="800"/>
              </a:spcAft>
            </a:pPr>
            <a:r>
              <a:rPr lang="en-US" sz="1600"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Searching by ‘</a:t>
            </a:r>
            <a:r>
              <a:rPr lang="en-US" sz="1600" b="1"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Manufacturer</a:t>
            </a:r>
            <a:r>
              <a:rPr lang="en-US" sz="1600"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 displays the available s</a:t>
            </a:r>
            <a:r>
              <a:rPr lang="en-US" sz="1600" kern="100" noProof="0" dirty="0">
                <a:solidFill>
                  <a:srgbClr val="000000"/>
                </a:solidFill>
                <a:latin typeface="Cytiva Aktiv" panose="020B0504020202020204" pitchFamily="34" charset="0"/>
                <a:ea typeface="Calibri" panose="020F0502020204030204" pitchFamily="34" charset="0"/>
                <a:cs typeface="Times New Roman" panose="02020603050405020304" pitchFamily="18" charset="0"/>
              </a:rPr>
              <a:t>upplier</a:t>
            </a:r>
            <a:r>
              <a:rPr lang="en-US" sz="1600"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 documents. </a:t>
            </a:r>
          </a:p>
          <a:p>
            <a:pPr>
              <a:spcBef>
                <a:spcPts val="600"/>
              </a:spcBef>
              <a:spcAft>
                <a:spcPts val="800"/>
              </a:spcAft>
            </a:pPr>
            <a:r>
              <a:rPr lang="en-US" sz="1600"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Searching by ‘</a:t>
            </a:r>
            <a:r>
              <a:rPr lang="en-US" sz="1600" b="1"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Document keyword</a:t>
            </a:r>
            <a:r>
              <a:rPr lang="en-US" sz="1600"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 lets you search </a:t>
            </a:r>
            <a:r>
              <a:rPr lang="en-US" sz="1600" kern="100" noProof="0" dirty="0">
                <a:solidFill>
                  <a:srgbClr val="000000"/>
                </a:solidFill>
                <a:latin typeface="Cytiva Aktiv" panose="020B0504020202020204" pitchFamily="34" charset="0"/>
                <a:ea typeface="Calibri" panose="020F0502020204030204" pitchFamily="34" charset="0"/>
                <a:cs typeface="Times New Roman" panose="02020603050405020304" pitchFamily="18" charset="0"/>
              </a:rPr>
              <a:t>using exact matches from document names.</a:t>
            </a:r>
            <a:r>
              <a:rPr lang="en-US" sz="1600"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    </a:t>
            </a:r>
          </a:p>
          <a:p>
            <a:pPr>
              <a:spcBef>
                <a:spcPts val="600"/>
              </a:spcBef>
              <a:spcAft>
                <a:spcPts val="800"/>
              </a:spcAft>
            </a:pPr>
            <a:r>
              <a:rPr lang="en-US" sz="1600" kern="100" noProof="0" dirty="0">
                <a:effectLst/>
                <a:latin typeface="Cytiva Aktiv" panose="020B0504020202020204" pitchFamily="34" charset="0"/>
                <a:ea typeface="Calibri" panose="020F0502020204030204" pitchFamily="34" charset="0"/>
                <a:cs typeface="Times New Roman" panose="02020603050405020304" pitchFamily="18" charset="0"/>
              </a:rPr>
              <a:t>Refine results by product category or document category </a:t>
            </a:r>
            <a:br>
              <a:rPr lang="en-US" sz="1600" kern="100" noProof="0" dirty="0">
                <a:effectLst/>
                <a:latin typeface="Cytiva Aktiv" panose="020B0504020202020204" pitchFamily="34" charset="0"/>
                <a:ea typeface="Calibri" panose="020F0502020204030204" pitchFamily="34" charset="0"/>
                <a:cs typeface="Times New Roman" panose="02020603050405020304" pitchFamily="18" charset="0"/>
              </a:rPr>
            </a:br>
            <a:r>
              <a:rPr lang="en-US" sz="1600" kern="100" noProof="0" dirty="0">
                <a:effectLst/>
                <a:latin typeface="Cytiva Aktiv" panose="020B0504020202020204" pitchFamily="34" charset="0"/>
                <a:ea typeface="Calibri" panose="020F0502020204030204" pitchFamily="34" charset="0"/>
                <a:cs typeface="Times New Roman" panose="02020603050405020304" pitchFamily="18" charset="0"/>
              </a:rPr>
              <a:t>(or sub-category) e.g., extractable reports. </a:t>
            </a:r>
          </a:p>
          <a:p>
            <a:pPr marL="0" indent="0">
              <a:spcAft>
                <a:spcPts val="800"/>
              </a:spcAft>
              <a:buNone/>
            </a:pPr>
            <a:r>
              <a:rPr lang="en-US" sz="1600" noProof="0" dirty="0"/>
              <a:t>After entering your search criteria, the availability column will show either ‘</a:t>
            </a:r>
            <a:r>
              <a:rPr lang="en-US" sz="1600" b="1" noProof="0" dirty="0"/>
              <a:t>View</a:t>
            </a:r>
            <a:r>
              <a:rPr lang="en-US" sz="1600" noProof="0" dirty="0"/>
              <a:t>’ or ‘’ for documents you can access. </a:t>
            </a:r>
            <a:r>
              <a:rPr lang="en-US" sz="1600" b="1" noProof="0" dirty="0"/>
              <a:t>Download</a:t>
            </a:r>
            <a:r>
              <a:rPr lang="en-US" sz="1600" noProof="0" dirty="0"/>
              <a:t>.</a:t>
            </a:r>
            <a:br>
              <a:rPr lang="en-US" sz="1600" noProof="0" dirty="0"/>
            </a:br>
            <a:br>
              <a:rPr lang="en-US" sz="1600" noProof="0" dirty="0"/>
            </a:br>
            <a:r>
              <a:rPr lang="en-US" sz="1600" noProof="0" dirty="0"/>
              <a:t>For confidential or third-party documents, ‘</a:t>
            </a:r>
            <a:r>
              <a:rPr lang="en-US" sz="1600" b="1" noProof="0" dirty="0"/>
              <a:t>Request</a:t>
            </a:r>
            <a:r>
              <a:rPr lang="en-US" sz="1600" noProof="0" dirty="0"/>
              <a:t>’ will appear—this initiates the NDA process.</a:t>
            </a:r>
            <a:endParaRPr lang="en-US" sz="1600" noProof="0" dirty="0">
              <a:latin typeface="Cytiva Aktiv" panose="020B0504020202020204" pitchFamily="34" charset="0"/>
            </a:endParaRPr>
          </a:p>
        </p:txBody>
      </p:sp>
      <p:sp>
        <p:nvSpPr>
          <p:cNvPr id="11" name="Rectangle 10">
            <a:extLst>
              <a:ext uri="{FF2B5EF4-FFF2-40B4-BE49-F238E27FC236}">
                <a16:creationId xmlns:a16="http://schemas.microsoft.com/office/drawing/2014/main" id="{F2CAD92D-132A-8533-D7C7-FDABC4AAB397}"/>
              </a:ext>
            </a:extLst>
          </p:cNvPr>
          <p:cNvSpPr/>
          <p:nvPr/>
        </p:nvSpPr>
        <p:spPr>
          <a:xfrm>
            <a:off x="4834280" y="3177202"/>
            <a:ext cx="584752" cy="601449"/>
          </a:xfrm>
          <a:prstGeom prst="rect">
            <a:avLst/>
          </a:prstGeom>
          <a:noFill/>
          <a:ln w="25400">
            <a:solidFill>
              <a:srgbClr val="FF5900"/>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noProof="0" dirty="0"/>
          </a:p>
        </p:txBody>
      </p:sp>
      <p:pic>
        <p:nvPicPr>
          <p:cNvPr id="2" name="Picture 1" descr="A screenshot of a computer&#10;&#10;AI-generated content may be incorrect.">
            <a:extLst>
              <a:ext uri="{FF2B5EF4-FFF2-40B4-BE49-F238E27FC236}">
                <a16:creationId xmlns:a16="http://schemas.microsoft.com/office/drawing/2014/main" id="{79EFF48F-1143-A498-CA0C-D9A9608AFFF9}"/>
              </a:ext>
            </a:extLst>
          </p:cNvPr>
          <p:cNvPicPr>
            <a:picLocks noChangeAspect="1"/>
          </p:cNvPicPr>
          <p:nvPr/>
        </p:nvPicPr>
        <p:blipFill>
          <a:blip r:embed="rId4"/>
          <a:stretch>
            <a:fillRect/>
          </a:stretch>
        </p:blipFill>
        <p:spPr>
          <a:xfrm>
            <a:off x="265640" y="1266295"/>
            <a:ext cx="6153471" cy="3490640"/>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376A2209-9725-5694-047B-2AFA9F6B9BB1}"/>
              </a:ext>
            </a:extLst>
          </p:cNvPr>
          <p:cNvPicPr>
            <a:picLocks noChangeAspect="1"/>
          </p:cNvPicPr>
          <p:nvPr/>
        </p:nvPicPr>
        <p:blipFill>
          <a:blip r:embed="rId5"/>
          <a:stretch>
            <a:fillRect/>
          </a:stretch>
        </p:blipFill>
        <p:spPr>
          <a:xfrm>
            <a:off x="1288855" y="4521383"/>
            <a:ext cx="5130256" cy="1449389"/>
          </a:xfrm>
          <a:prstGeom prst="rect">
            <a:avLst/>
          </a:prstGeom>
        </p:spPr>
      </p:pic>
    </p:spTree>
    <p:custDataLst>
      <p:tags r:id="rId1"/>
    </p:custDataLst>
    <p:extLst>
      <p:ext uri="{BB962C8B-B14F-4D97-AF65-F5344CB8AC3E}">
        <p14:creationId xmlns:p14="http://schemas.microsoft.com/office/powerpoint/2010/main" val="55101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F250F-831A-D440-2AC2-E794EB2F4A38}"/>
              </a:ext>
            </a:extLst>
          </p:cNvPr>
          <p:cNvSpPr>
            <a:spLocks noGrp="1"/>
          </p:cNvSpPr>
          <p:nvPr>
            <p:ph type="title"/>
          </p:nvPr>
        </p:nvSpPr>
        <p:spPr>
          <a:xfrm>
            <a:off x="535825" y="497905"/>
            <a:ext cx="11091672" cy="1009041"/>
          </a:xfrm>
        </p:spPr>
        <p:txBody>
          <a:bodyPr/>
          <a:lstStyle/>
          <a:p>
            <a:r>
              <a:rPr lang="en-US" noProof="0" dirty="0"/>
              <a:t>Common document searches</a:t>
            </a:r>
          </a:p>
        </p:txBody>
      </p:sp>
      <p:sp>
        <p:nvSpPr>
          <p:cNvPr id="3" name="Content Placeholder 2">
            <a:extLst>
              <a:ext uri="{FF2B5EF4-FFF2-40B4-BE49-F238E27FC236}">
                <a16:creationId xmlns:a16="http://schemas.microsoft.com/office/drawing/2014/main" id="{C2915504-A665-43FF-6AC4-CC0262BB4C0A}"/>
              </a:ext>
            </a:extLst>
          </p:cNvPr>
          <p:cNvSpPr>
            <a:spLocks noGrp="1"/>
          </p:cNvSpPr>
          <p:nvPr>
            <p:ph sz="half" idx="1"/>
          </p:nvPr>
        </p:nvSpPr>
        <p:spPr/>
        <p:txBody>
          <a:bodyPr numCol="1">
            <a:normAutofit/>
          </a:bodyPr>
          <a:lstStyle/>
          <a:p>
            <a:pPr marL="0" indent="0">
              <a:buNone/>
            </a:pPr>
            <a:r>
              <a:rPr lang="en-US" sz="1800" noProof="0" dirty="0">
                <a:effectLst/>
                <a:latin typeface="+mj-lt"/>
              </a:rPr>
              <a:t>How to find extractable reports, </a:t>
            </a:r>
            <a:br>
              <a:rPr lang="en-US" sz="1800" noProof="0" dirty="0">
                <a:effectLst/>
                <a:latin typeface="+mj-lt"/>
              </a:rPr>
            </a:br>
            <a:r>
              <a:rPr lang="en-US" sz="1800" noProof="0" dirty="0">
                <a:effectLst/>
                <a:latin typeface="+mj-lt"/>
              </a:rPr>
              <a:t>if you do not have a specific ref</a:t>
            </a:r>
            <a:r>
              <a:rPr lang="en-US" noProof="0" dirty="0">
                <a:effectLst/>
                <a:latin typeface="+mj-lt"/>
              </a:rPr>
              <a:t>.	</a:t>
            </a:r>
            <a:br>
              <a:rPr lang="en-US" noProof="0" dirty="0">
                <a:effectLst/>
                <a:latin typeface="+mj-lt"/>
              </a:rPr>
            </a:br>
            <a:br>
              <a:rPr lang="en-US" noProof="0" dirty="0">
                <a:effectLst/>
                <a:latin typeface="+mj-lt"/>
              </a:rPr>
            </a:br>
            <a:endParaRPr lang="en-US" noProof="0" dirty="0">
              <a:effectLst/>
              <a:latin typeface="+mj-lt"/>
            </a:endParaRPr>
          </a:p>
        </p:txBody>
      </p:sp>
      <p:sp>
        <p:nvSpPr>
          <p:cNvPr id="4" name="Content Placeholder 3">
            <a:extLst>
              <a:ext uri="{FF2B5EF4-FFF2-40B4-BE49-F238E27FC236}">
                <a16:creationId xmlns:a16="http://schemas.microsoft.com/office/drawing/2014/main" id="{759C5ED9-8C01-1A4D-D06F-27420EE71D17}"/>
              </a:ext>
            </a:extLst>
          </p:cNvPr>
          <p:cNvSpPr>
            <a:spLocks noGrp="1"/>
          </p:cNvSpPr>
          <p:nvPr>
            <p:ph sz="half" idx="2"/>
          </p:nvPr>
        </p:nvSpPr>
        <p:spPr/>
        <p:txBody>
          <a:bodyPr/>
          <a:lstStyle/>
          <a:p>
            <a:pPr marL="0" indent="0">
              <a:buNone/>
            </a:pPr>
            <a:r>
              <a:rPr lang="en-US" sz="1800" noProof="0" dirty="0">
                <a:effectLst/>
                <a:latin typeface="+mj-lt"/>
              </a:rPr>
              <a:t>How to find qualification reports for </a:t>
            </a:r>
            <a:r>
              <a:rPr lang="en-US" sz="1800" noProof="0" dirty="0" err="1">
                <a:effectLst/>
                <a:latin typeface="+mj-lt"/>
              </a:rPr>
              <a:t>CCN</a:t>
            </a:r>
            <a:r>
              <a:rPr lang="en-US" sz="1800" noProof="0" dirty="0">
                <a:effectLst/>
                <a:latin typeface="+mj-lt"/>
              </a:rPr>
              <a:t>, if </a:t>
            </a:r>
            <a:r>
              <a:rPr lang="en-US" sz="1800" noProof="0" dirty="0"/>
              <a:t>you do not have a specific ref.</a:t>
            </a:r>
            <a:br>
              <a:rPr lang="en-US" sz="2000" noProof="0" dirty="0">
                <a:effectLst/>
                <a:latin typeface="+mj-lt"/>
              </a:rPr>
            </a:br>
            <a:endParaRPr lang="en-US" noProof="0" dirty="0">
              <a:latin typeface="+mj-lt"/>
            </a:endParaRPr>
          </a:p>
        </p:txBody>
      </p:sp>
      <p:sp>
        <p:nvSpPr>
          <p:cNvPr id="5" name="Content Placeholder 4">
            <a:extLst>
              <a:ext uri="{FF2B5EF4-FFF2-40B4-BE49-F238E27FC236}">
                <a16:creationId xmlns:a16="http://schemas.microsoft.com/office/drawing/2014/main" id="{43B0FF2B-5F8E-20C6-2D7D-4D0B7B52E194}"/>
              </a:ext>
            </a:extLst>
          </p:cNvPr>
          <p:cNvSpPr>
            <a:spLocks noGrp="1"/>
          </p:cNvSpPr>
          <p:nvPr>
            <p:ph sz="quarter" idx="13"/>
          </p:nvPr>
        </p:nvSpPr>
        <p:spPr>
          <a:xfrm>
            <a:off x="8189470" y="1828800"/>
            <a:ext cx="3456432" cy="4251960"/>
          </a:xfrm>
        </p:spPr>
        <p:txBody>
          <a:bodyPr>
            <a:normAutofit/>
          </a:bodyPr>
          <a:lstStyle/>
          <a:p>
            <a:pPr marL="0" indent="0">
              <a:buNone/>
            </a:pPr>
            <a:r>
              <a:rPr lang="en-US" sz="1800" noProof="0" dirty="0">
                <a:effectLst/>
                <a:latin typeface="+mj-lt"/>
              </a:rPr>
              <a:t>How to find sterilization reports and sterilization sites, if </a:t>
            </a:r>
            <a:r>
              <a:rPr lang="en-US" sz="1800" noProof="0" dirty="0"/>
              <a:t>you do not have a specific ref.</a:t>
            </a:r>
            <a:endParaRPr lang="en-US" sz="1800" noProof="0" dirty="0">
              <a:latin typeface="+mj-lt"/>
            </a:endParaRPr>
          </a:p>
        </p:txBody>
      </p:sp>
      <p:sp>
        <p:nvSpPr>
          <p:cNvPr id="9" name="TextBox 8">
            <a:extLst>
              <a:ext uri="{FF2B5EF4-FFF2-40B4-BE49-F238E27FC236}">
                <a16:creationId xmlns:a16="http://schemas.microsoft.com/office/drawing/2014/main" id="{B89203B6-3FE2-7F5F-6C93-874EDF97607E}"/>
              </a:ext>
            </a:extLst>
          </p:cNvPr>
          <p:cNvSpPr txBox="1"/>
          <p:nvPr/>
        </p:nvSpPr>
        <p:spPr>
          <a:xfrm>
            <a:off x="546097" y="5715635"/>
            <a:ext cx="3448301" cy="466725"/>
          </a:xfrm>
          <a:prstGeom prst="rect">
            <a:avLst/>
          </a:prstGeom>
          <a:noFill/>
        </p:spPr>
        <p:txBody>
          <a:bodyPr wrap="square" lIns="46800" tIns="46800" rIns="46800" bIns="46800" rtlCol="0">
            <a:normAutofit/>
          </a:bodyPr>
          <a:lstStyle/>
          <a:p>
            <a:pPr algn="l">
              <a:lnSpc>
                <a:spcPct val="100000"/>
              </a:lnSpc>
              <a:spcBef>
                <a:spcPts val="1200"/>
              </a:spcBef>
              <a:buSzPct val="100000"/>
            </a:pPr>
            <a:r>
              <a:rPr lang="en-US" sz="1200" noProof="0" dirty="0"/>
              <a:t>Another optional way to find </a:t>
            </a:r>
            <a:r>
              <a:rPr lang="en-US" sz="1200" noProof="0" dirty="0" err="1"/>
              <a:t>CCN</a:t>
            </a:r>
            <a:r>
              <a:rPr lang="en-US" sz="1200" noProof="0" dirty="0"/>
              <a:t> related extractable reports is available, please see the </a:t>
            </a:r>
            <a:r>
              <a:rPr lang="en-US" sz="1200" noProof="0" dirty="0">
                <a:hlinkClick r:id="rId3" action="ppaction://hlinksldjump"/>
              </a:rPr>
              <a:t>Help guide</a:t>
            </a:r>
            <a:r>
              <a:rPr lang="en-US" sz="1200" noProof="0" dirty="0"/>
              <a:t>. </a:t>
            </a:r>
          </a:p>
        </p:txBody>
      </p:sp>
      <p:pic>
        <p:nvPicPr>
          <p:cNvPr id="12" name="Picture 11" descr="A screenshot of a computer&#10;&#10;AI-generated content may be incorrect.">
            <a:extLst>
              <a:ext uri="{FF2B5EF4-FFF2-40B4-BE49-F238E27FC236}">
                <a16:creationId xmlns:a16="http://schemas.microsoft.com/office/drawing/2014/main" id="{08F01D8A-8100-3063-9293-59D66E6128BC}"/>
              </a:ext>
            </a:extLst>
          </p:cNvPr>
          <p:cNvPicPr>
            <a:picLocks noChangeAspect="1"/>
          </p:cNvPicPr>
          <p:nvPr/>
        </p:nvPicPr>
        <p:blipFill>
          <a:blip r:embed="rId4"/>
          <a:stretch>
            <a:fillRect/>
          </a:stretch>
        </p:blipFill>
        <p:spPr>
          <a:xfrm>
            <a:off x="548746" y="2478146"/>
            <a:ext cx="3060584" cy="3152893"/>
          </a:xfrm>
          <a:prstGeom prst="rect">
            <a:avLst/>
          </a:prstGeom>
        </p:spPr>
      </p:pic>
      <p:pic>
        <p:nvPicPr>
          <p:cNvPr id="13" name="Picture 12" descr="A screenshot of a computer&#10;&#10;AI-generated content may be incorrect.">
            <a:extLst>
              <a:ext uri="{FF2B5EF4-FFF2-40B4-BE49-F238E27FC236}">
                <a16:creationId xmlns:a16="http://schemas.microsoft.com/office/drawing/2014/main" id="{FD9A02E7-06E0-C674-422A-CE1638B34A54}"/>
              </a:ext>
            </a:extLst>
          </p:cNvPr>
          <p:cNvPicPr>
            <a:picLocks noChangeAspect="1"/>
          </p:cNvPicPr>
          <p:nvPr/>
        </p:nvPicPr>
        <p:blipFill>
          <a:blip r:embed="rId5"/>
          <a:stretch>
            <a:fillRect/>
          </a:stretch>
        </p:blipFill>
        <p:spPr>
          <a:xfrm>
            <a:off x="4424950" y="2445161"/>
            <a:ext cx="3304471" cy="3237678"/>
          </a:xfrm>
          <a:prstGeom prst="rect">
            <a:avLst/>
          </a:prstGeom>
        </p:spPr>
      </p:pic>
      <p:pic>
        <p:nvPicPr>
          <p:cNvPr id="14" name="Picture 13" descr="A screenshot of a computer&#10;&#10;AI-generated content may be incorrect.">
            <a:extLst>
              <a:ext uri="{FF2B5EF4-FFF2-40B4-BE49-F238E27FC236}">
                <a16:creationId xmlns:a16="http://schemas.microsoft.com/office/drawing/2014/main" id="{2BFA882F-ED46-14AA-3275-AA7FA7D35924}"/>
              </a:ext>
            </a:extLst>
          </p:cNvPr>
          <p:cNvPicPr>
            <a:picLocks noChangeAspect="1"/>
          </p:cNvPicPr>
          <p:nvPr/>
        </p:nvPicPr>
        <p:blipFill>
          <a:blip r:embed="rId6"/>
          <a:stretch>
            <a:fillRect/>
          </a:stretch>
        </p:blipFill>
        <p:spPr>
          <a:xfrm>
            <a:off x="8271638" y="2757193"/>
            <a:ext cx="3278131" cy="3516725"/>
          </a:xfrm>
          <a:prstGeom prst="rect">
            <a:avLst/>
          </a:prstGeom>
        </p:spPr>
      </p:pic>
    </p:spTree>
    <p:custDataLst>
      <p:tags r:id="rId1"/>
    </p:custDataLst>
    <p:extLst>
      <p:ext uri="{BB962C8B-B14F-4D97-AF65-F5344CB8AC3E}">
        <p14:creationId xmlns:p14="http://schemas.microsoft.com/office/powerpoint/2010/main" val="27606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1609E0-C73E-5D3F-6AAE-16D009DE9DFB}"/>
              </a:ext>
            </a:extLst>
          </p:cNvPr>
          <p:cNvSpPr>
            <a:spLocks noGrp="1"/>
          </p:cNvSpPr>
          <p:nvPr>
            <p:ph type="title"/>
          </p:nvPr>
        </p:nvSpPr>
        <p:spPr>
          <a:xfrm>
            <a:off x="546099" y="508179"/>
            <a:ext cx="11091672" cy="1009041"/>
          </a:xfrm>
        </p:spPr>
        <p:txBody>
          <a:bodyPr/>
          <a:lstStyle/>
          <a:p>
            <a:r>
              <a:rPr lang="en-US" noProof="0" dirty="0"/>
              <a:t>Presentation overview and quick links</a:t>
            </a:r>
          </a:p>
        </p:txBody>
      </p:sp>
      <p:sp>
        <p:nvSpPr>
          <p:cNvPr id="4" name="Content Placeholder 3">
            <a:extLst>
              <a:ext uri="{FF2B5EF4-FFF2-40B4-BE49-F238E27FC236}">
                <a16:creationId xmlns:a16="http://schemas.microsoft.com/office/drawing/2014/main" id="{747D9B9C-A9C9-8C7F-A527-C6514BB762AF}"/>
              </a:ext>
            </a:extLst>
          </p:cNvPr>
          <p:cNvSpPr>
            <a:spLocks noGrp="1"/>
          </p:cNvSpPr>
          <p:nvPr>
            <p:ph idx="1"/>
          </p:nvPr>
        </p:nvSpPr>
        <p:spPr>
          <a:xfrm>
            <a:off x="548640" y="1741712"/>
            <a:ext cx="10322560" cy="4255135"/>
          </a:xfrm>
        </p:spPr>
        <p:txBody>
          <a:bodyPr numCol="2"/>
          <a:lstStyle/>
          <a:p>
            <a:r>
              <a:rPr lang="en-US" noProof="0" dirty="0">
                <a:hlinkClick r:id="rId4" action="ppaction://hlinksldjump"/>
              </a:rPr>
              <a:t>Two separate online systems</a:t>
            </a:r>
            <a:endParaRPr lang="en-US" noProof="0" dirty="0"/>
          </a:p>
          <a:p>
            <a:pPr lvl="1"/>
            <a:r>
              <a:rPr lang="en-US" noProof="0" dirty="0" err="1">
                <a:hlinkClick r:id="rId5" action="ppaction://hlinksldjump"/>
              </a:rPr>
              <a:t>Cytiva’s</a:t>
            </a:r>
            <a:r>
              <a:rPr lang="en-US" noProof="0" dirty="0">
                <a:hlinkClick r:id="rId5" action="ppaction://hlinksldjump"/>
              </a:rPr>
              <a:t> regulatory support documentation – summary</a:t>
            </a:r>
            <a:endParaRPr lang="en-US" noProof="0" dirty="0">
              <a:hlinkClick r:id="rId6" action="ppaction://hlinksldjump"/>
            </a:endParaRPr>
          </a:p>
          <a:p>
            <a:r>
              <a:rPr lang="en-US" noProof="0" dirty="0">
                <a:hlinkClick r:id="rId6" action="ppaction://hlinksldjump"/>
              </a:rPr>
              <a:t>Accessing extractables information</a:t>
            </a:r>
            <a:endParaRPr lang="en-US" noProof="0" dirty="0"/>
          </a:p>
          <a:p>
            <a:r>
              <a:rPr lang="en-US" noProof="0" dirty="0">
                <a:hlinkClick r:id="rId7" action="ppaction://hlinksldjump"/>
              </a:rPr>
              <a:t>Locating your lot-specific product certificate</a:t>
            </a:r>
            <a:endParaRPr lang="en-US" noProof="0" dirty="0"/>
          </a:p>
          <a:p>
            <a:r>
              <a:rPr lang="en-US" noProof="0" dirty="0">
                <a:hlinkClick r:id="rId8" action="ppaction://hlinksldjump"/>
              </a:rPr>
              <a:t>Log in to the regulatory support website</a:t>
            </a:r>
            <a:endParaRPr lang="en-US" noProof="0" dirty="0"/>
          </a:p>
          <a:p>
            <a:pPr lvl="1"/>
            <a:r>
              <a:rPr lang="en-US" noProof="0" dirty="0">
                <a:hlinkClick r:id="rId9" action="ppaction://hlinksldjump"/>
              </a:rPr>
              <a:t>Start your subscription</a:t>
            </a:r>
            <a:endParaRPr lang="en-US" noProof="0" dirty="0"/>
          </a:p>
          <a:p>
            <a:pPr lvl="1"/>
            <a:r>
              <a:rPr lang="en-US" noProof="0" dirty="0">
                <a:hlinkClick r:id="rId10" action="ppaction://hlinksldjump"/>
              </a:rPr>
              <a:t>View your active subscriptions</a:t>
            </a:r>
            <a:endParaRPr lang="en-US" noProof="0" dirty="0"/>
          </a:p>
          <a:p>
            <a:r>
              <a:rPr lang="en-US" noProof="0" dirty="0">
                <a:hlinkClick r:id="rId11" action="ppaction://hlinksldjump"/>
              </a:rPr>
              <a:t>E-mail notifications</a:t>
            </a:r>
            <a:endParaRPr lang="en-US" noProof="0" dirty="0"/>
          </a:p>
          <a:p>
            <a:pPr marL="0" indent="0">
              <a:buNone/>
            </a:pPr>
            <a:endParaRPr lang="en-US" noProof="0" dirty="0"/>
          </a:p>
          <a:p>
            <a:r>
              <a:rPr lang="en-US" noProof="0" dirty="0">
                <a:hlinkClick r:id="rId12" action="ppaction://hlinksldjump"/>
              </a:rPr>
              <a:t>Register and log in to the </a:t>
            </a:r>
            <a:br>
              <a:rPr lang="en-US" noProof="0" dirty="0">
                <a:hlinkClick r:id="rId12" action="ppaction://hlinksldjump"/>
              </a:rPr>
            </a:br>
            <a:r>
              <a:rPr lang="en-US" noProof="0" dirty="0">
                <a:hlinkClick r:id="rId12" action="ppaction://hlinksldjump"/>
              </a:rPr>
              <a:t>Accelerator™ documentation center </a:t>
            </a:r>
            <a:r>
              <a:rPr lang="en-US" noProof="0" dirty="0"/>
              <a:t> </a:t>
            </a:r>
          </a:p>
          <a:p>
            <a:pPr lvl="1"/>
            <a:r>
              <a:rPr lang="en-US" noProof="0" dirty="0">
                <a:hlinkClick r:id="rId13" action="ppaction://hlinksldjump"/>
              </a:rPr>
              <a:t>Help for the Accelerator </a:t>
            </a:r>
            <a:br>
              <a:rPr lang="en-US" noProof="0" dirty="0">
                <a:hlinkClick r:id="rId13" action="ppaction://hlinksldjump"/>
              </a:rPr>
            </a:br>
            <a:r>
              <a:rPr lang="en-US" noProof="0" dirty="0">
                <a:hlinkClick r:id="rId13" action="ppaction://hlinksldjump"/>
              </a:rPr>
              <a:t>documentation center </a:t>
            </a:r>
            <a:endParaRPr lang="en-US" noProof="0" dirty="0">
              <a:hlinkClick r:id="rId14" action="ppaction://hlinksldjump"/>
            </a:endParaRPr>
          </a:p>
          <a:p>
            <a:pPr lvl="1"/>
            <a:r>
              <a:rPr lang="en-US" noProof="0" dirty="0">
                <a:hlinkClick r:id="rId14" action="ppaction://hlinksldjump"/>
              </a:rPr>
              <a:t>Document module</a:t>
            </a:r>
            <a:endParaRPr lang="en-US" noProof="0" dirty="0"/>
          </a:p>
          <a:p>
            <a:pPr lvl="1"/>
            <a:r>
              <a:rPr lang="en-US" noProof="0" dirty="0">
                <a:hlinkClick r:id="rId15" action="ppaction://hlinksldjump"/>
              </a:rPr>
              <a:t>Drawing module</a:t>
            </a:r>
            <a:endParaRPr lang="en-US" noProof="0" dirty="0"/>
          </a:p>
          <a:p>
            <a:pPr lvl="1"/>
            <a:r>
              <a:rPr lang="en-US" noProof="0" dirty="0">
                <a:hlinkClick r:id="rId16" action="ppaction://hlinksldjump"/>
              </a:rPr>
              <a:t>Claims and compliance reports</a:t>
            </a:r>
            <a:endParaRPr lang="en-US" noProof="0" dirty="0"/>
          </a:p>
          <a:p>
            <a:pPr lvl="1"/>
            <a:endParaRPr lang="en-US" noProof="0" dirty="0"/>
          </a:p>
          <a:p>
            <a:endParaRPr lang="en-US" noProof="0" dirty="0"/>
          </a:p>
          <a:p>
            <a:endParaRPr lang="en-US" noProof="0" dirty="0"/>
          </a:p>
        </p:txBody>
      </p:sp>
    </p:spTree>
    <p:custDataLst>
      <p:tags r:id="rId1"/>
    </p:custDataLst>
    <p:extLst>
      <p:ext uri="{BB962C8B-B14F-4D97-AF65-F5344CB8AC3E}">
        <p14:creationId xmlns:p14="http://schemas.microsoft.com/office/powerpoint/2010/main" val="201406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A2606-B6FD-F9ED-F9FA-2923E01718E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4EB4AFF-4687-3AEE-1724-D3AC6FDCFCA1}"/>
              </a:ext>
            </a:extLst>
          </p:cNvPr>
          <p:cNvSpPr txBox="1">
            <a:spLocks noGrp="1"/>
          </p:cNvSpPr>
          <p:nvPr>
            <p:ph type="title"/>
          </p:nvPr>
        </p:nvSpPr>
        <p:spPr>
          <a:xfrm>
            <a:off x="515277" y="405439"/>
            <a:ext cx="11091672" cy="505908"/>
          </a:xfrm>
          <a:prstGeom prst="rect">
            <a:avLst/>
          </a:prstGeom>
        </p:spPr>
        <p:txBody>
          <a:bodyPr vert="horz" wrap="square" lIns="0" tIns="13335" rIns="0" bIns="0" rtlCol="0">
            <a:spAutoFit/>
          </a:bodyPr>
          <a:lstStyle/>
          <a:p>
            <a:pPr marL="12700">
              <a:lnSpc>
                <a:spcPct val="100000"/>
              </a:lnSpc>
              <a:spcBef>
                <a:spcPts val="105"/>
              </a:spcBef>
            </a:pPr>
            <a:r>
              <a:rPr lang="en-US" noProof="0" dirty="0"/>
              <a:t>Document categories in</a:t>
            </a:r>
            <a:r>
              <a:rPr lang="en-US" spc="-15" noProof="0" dirty="0"/>
              <a:t> </a:t>
            </a:r>
            <a:r>
              <a:rPr lang="en-US" noProof="0" dirty="0"/>
              <a:t>the Accelerator documentation center </a:t>
            </a:r>
            <a:endParaRPr lang="en-US" spc="-10" noProof="0" dirty="0"/>
          </a:p>
        </p:txBody>
      </p:sp>
      <p:sp>
        <p:nvSpPr>
          <p:cNvPr id="7" name="Content Placeholder 6">
            <a:extLst>
              <a:ext uri="{FF2B5EF4-FFF2-40B4-BE49-F238E27FC236}">
                <a16:creationId xmlns:a16="http://schemas.microsoft.com/office/drawing/2014/main" id="{C72DDDDF-6934-7FAA-1C08-842DF84E7442}"/>
              </a:ext>
            </a:extLst>
          </p:cNvPr>
          <p:cNvSpPr>
            <a:spLocks noGrp="1"/>
          </p:cNvSpPr>
          <p:nvPr>
            <p:ph sz="half" idx="1"/>
          </p:nvPr>
        </p:nvSpPr>
        <p:spPr/>
        <p:txBody>
          <a:bodyPr>
            <a:normAutofit/>
          </a:bodyPr>
          <a:lstStyle/>
          <a:p>
            <a:pPr marL="0" indent="0">
              <a:buNone/>
            </a:pPr>
            <a:r>
              <a:rPr lang="en-US" sz="1600"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Use the document category dropdown to narrow your search.  </a:t>
            </a:r>
          </a:p>
          <a:p>
            <a:pPr marL="0" indent="0">
              <a:buNone/>
            </a:pPr>
            <a:r>
              <a:rPr lang="en-US" sz="1600"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Some document categories have sub-categories to help you refine your search further.  </a:t>
            </a:r>
          </a:p>
          <a:p>
            <a:pPr marL="0" indent="0">
              <a:buNone/>
            </a:pPr>
            <a:r>
              <a:rPr lang="en-US" sz="1600"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A table </a:t>
            </a:r>
            <a:r>
              <a:rPr lang="en-US" sz="1600" kern="100" noProof="0" dirty="0">
                <a:solidFill>
                  <a:srgbClr val="000000"/>
                </a:solidFill>
                <a:latin typeface="Cytiva Aktiv" panose="020B0504020202020204" pitchFamily="34" charset="0"/>
                <a:ea typeface="Calibri" panose="020F0502020204030204" pitchFamily="34" charset="0"/>
                <a:cs typeface="Times New Roman" panose="02020603050405020304" pitchFamily="18" charset="0"/>
              </a:rPr>
              <a:t>of categories and sub-categories </a:t>
            </a:r>
            <a:r>
              <a:rPr lang="en-US" sz="1600"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is available </a:t>
            </a:r>
            <a:r>
              <a:rPr lang="en-US" sz="1600" kern="100" noProof="0" dirty="0">
                <a:solidFill>
                  <a:srgbClr val="000000"/>
                </a:solidFill>
                <a:latin typeface="Cytiva Aktiv" panose="020B0504020202020204" pitchFamily="34" charset="0"/>
                <a:ea typeface="Calibri" panose="020F0502020204030204" pitchFamily="34" charset="0"/>
                <a:cs typeface="Times New Roman" panose="02020603050405020304" pitchFamily="18" charset="0"/>
              </a:rPr>
              <a:t>in</a:t>
            </a:r>
            <a:r>
              <a:rPr lang="en-US" sz="1600"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 the </a:t>
            </a:r>
            <a:r>
              <a:rPr lang="en-US" sz="1600" noProof="0" dirty="0">
                <a:effectLst/>
                <a:latin typeface="Cytiva Aktiv" panose="020B0504020202020204" pitchFamily="34" charset="0"/>
                <a:ea typeface="Calibri" panose="020F0502020204030204" pitchFamily="34" charset="0"/>
                <a:cs typeface="Times New Roman" panose="02020603050405020304" pitchFamily="18" charset="0"/>
                <a:hlinkClick r:id="rId3"/>
              </a:rPr>
              <a:t>help guide</a:t>
            </a:r>
            <a:r>
              <a:rPr lang="en-US" sz="1600"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  </a:t>
            </a:r>
          </a:p>
          <a:p>
            <a:pPr marL="0" indent="0">
              <a:buNone/>
            </a:pPr>
            <a:r>
              <a:rPr lang="en-US" sz="1600" kern="100" noProof="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The number in brackets next to each category name indicates how many documents are available in each category. </a:t>
            </a:r>
            <a:endParaRPr lang="en-US" sz="1600" kern="100" noProof="0" dirty="0">
              <a:effectLst/>
              <a:latin typeface="Cytiva Aktiv" panose="020B0504020202020204" pitchFamily="34" charset="0"/>
              <a:ea typeface="Calibri" panose="020F0502020204030204" pitchFamily="34" charset="0"/>
              <a:cs typeface="Times New Roman" panose="02020603050405020304" pitchFamily="18" charset="0"/>
            </a:endParaRPr>
          </a:p>
          <a:p>
            <a:pPr marL="0" indent="0">
              <a:buNone/>
            </a:pPr>
            <a:endParaRPr lang="en-US" noProof="0" dirty="0">
              <a:latin typeface="Cytiva Aktiv" panose="020B0504020202020204" pitchFamily="34" charset="0"/>
            </a:endParaRPr>
          </a:p>
        </p:txBody>
      </p:sp>
      <p:pic>
        <p:nvPicPr>
          <p:cNvPr id="16" name="Content Placeholder 15" descr="A screenshot of a computer&#10;&#10;AI-generated content may be incorrect.">
            <a:extLst>
              <a:ext uri="{FF2B5EF4-FFF2-40B4-BE49-F238E27FC236}">
                <a16:creationId xmlns:a16="http://schemas.microsoft.com/office/drawing/2014/main" id="{3216901A-4881-4BA7-30C6-8FAE3CD2AD94}"/>
              </a:ext>
            </a:extLst>
          </p:cNvPr>
          <p:cNvPicPr>
            <a:picLocks noGrp="1" noChangeAspect="1"/>
          </p:cNvPicPr>
          <p:nvPr>
            <p:ph sz="half" idx="2"/>
          </p:nvPr>
        </p:nvPicPr>
        <p:blipFill>
          <a:blip r:embed="rId4"/>
          <a:stretch>
            <a:fillRect/>
          </a:stretch>
        </p:blipFill>
        <p:spPr>
          <a:xfrm>
            <a:off x="3993303" y="2175645"/>
            <a:ext cx="7658014" cy="2478770"/>
          </a:xfrm>
          <a:prstGeom prst="rect">
            <a:avLst/>
          </a:prstGeom>
        </p:spPr>
      </p:pic>
    </p:spTree>
    <p:custDataLst>
      <p:tags r:id="rId1"/>
    </p:custDataLst>
    <p:extLst>
      <p:ext uri="{BB962C8B-B14F-4D97-AF65-F5344CB8AC3E}">
        <p14:creationId xmlns:p14="http://schemas.microsoft.com/office/powerpoint/2010/main" val="2901666156"/>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EA43-90C9-BF41-239E-8DB2DB1BF703}"/>
              </a:ext>
            </a:extLst>
          </p:cNvPr>
          <p:cNvSpPr>
            <a:spLocks noGrp="1"/>
          </p:cNvSpPr>
          <p:nvPr>
            <p:ph type="title"/>
          </p:nvPr>
        </p:nvSpPr>
        <p:spPr>
          <a:xfrm>
            <a:off x="546099" y="549275"/>
            <a:ext cx="11091672" cy="1009041"/>
          </a:xfrm>
        </p:spPr>
        <p:txBody>
          <a:bodyPr/>
          <a:lstStyle/>
          <a:p>
            <a:r>
              <a:rPr lang="en-US" noProof="0" dirty="0"/>
              <a:t>NDA request in the Accelerator documentation center </a:t>
            </a:r>
          </a:p>
        </p:txBody>
      </p:sp>
      <p:sp>
        <p:nvSpPr>
          <p:cNvPr id="6" name="Content Placeholder 5">
            <a:extLst>
              <a:ext uri="{FF2B5EF4-FFF2-40B4-BE49-F238E27FC236}">
                <a16:creationId xmlns:a16="http://schemas.microsoft.com/office/drawing/2014/main" id="{BF0E00C9-2009-CB6B-DC4C-9E3DD2694D5B}"/>
              </a:ext>
            </a:extLst>
          </p:cNvPr>
          <p:cNvSpPr>
            <a:spLocks noGrp="1"/>
          </p:cNvSpPr>
          <p:nvPr>
            <p:ph sz="half" idx="1"/>
          </p:nvPr>
        </p:nvSpPr>
        <p:spPr/>
        <p:txBody>
          <a:bodyPr/>
          <a:lstStyle/>
          <a:p>
            <a:endParaRPr lang="en-US" noProof="0" dirty="0"/>
          </a:p>
        </p:txBody>
      </p:sp>
      <p:sp>
        <p:nvSpPr>
          <p:cNvPr id="4" name="Content Placeholder 3">
            <a:extLst>
              <a:ext uri="{FF2B5EF4-FFF2-40B4-BE49-F238E27FC236}">
                <a16:creationId xmlns:a16="http://schemas.microsoft.com/office/drawing/2014/main" id="{B666A819-5A19-B00C-80AF-D9691F43D092}"/>
              </a:ext>
            </a:extLst>
          </p:cNvPr>
          <p:cNvSpPr>
            <a:spLocks noGrp="1"/>
          </p:cNvSpPr>
          <p:nvPr>
            <p:ph sz="half" idx="2"/>
          </p:nvPr>
        </p:nvSpPr>
        <p:spPr>
          <a:xfrm>
            <a:off x="6280150" y="1825625"/>
            <a:ext cx="5357621" cy="4254500"/>
          </a:xfrm>
        </p:spPr>
        <p:txBody>
          <a:bodyPr vert="horz" lIns="0" tIns="0" rIns="0" bIns="0" spcCol="365760" rtlCol="0" anchor="t">
            <a:normAutofit/>
          </a:bodyPr>
          <a:lstStyle/>
          <a:p>
            <a:r>
              <a:rPr lang="en-US" noProof="0" dirty="0"/>
              <a:t>Begin the NDA signing process by selecting ‘</a:t>
            </a:r>
            <a:r>
              <a:rPr lang="en-US" b="1" noProof="0" dirty="0"/>
              <a:t>Request</a:t>
            </a:r>
            <a:r>
              <a:rPr lang="en-US" noProof="0" dirty="0"/>
              <a:t>’ against a confidential/third-party document. You should receive a response within three business days.</a:t>
            </a:r>
          </a:p>
          <a:p>
            <a:r>
              <a:rPr lang="en-US" noProof="0" dirty="0"/>
              <a:t>Assign someone with appropriate authorization to sign the NDA on behalf of your site. </a:t>
            </a:r>
          </a:p>
          <a:p>
            <a:r>
              <a:rPr lang="en-US" noProof="0" dirty="0" err="1"/>
              <a:t>Cytiva</a:t>
            </a:r>
            <a:r>
              <a:rPr lang="en-US" noProof="0" dirty="0"/>
              <a:t> will process your request. Once the NDA is signed, you’ll be able to access confidential and third-party documentation within 48 hours.  </a:t>
            </a:r>
          </a:p>
          <a:p>
            <a:endParaRPr lang="en-US" noProof="0" dirty="0"/>
          </a:p>
        </p:txBody>
      </p:sp>
      <p:pic>
        <p:nvPicPr>
          <p:cNvPr id="20" name="Picture 19">
            <a:extLst>
              <a:ext uri="{FF2B5EF4-FFF2-40B4-BE49-F238E27FC236}">
                <a16:creationId xmlns:a16="http://schemas.microsoft.com/office/drawing/2014/main" id="{1595959C-E94B-9182-E648-E4CBC943B39C}"/>
              </a:ext>
            </a:extLst>
          </p:cNvPr>
          <p:cNvPicPr>
            <a:picLocks noChangeAspect="1"/>
          </p:cNvPicPr>
          <p:nvPr/>
        </p:nvPicPr>
        <p:blipFill>
          <a:blip r:embed="rId4"/>
          <a:stretch>
            <a:fillRect/>
          </a:stretch>
        </p:blipFill>
        <p:spPr>
          <a:xfrm>
            <a:off x="554229" y="3594198"/>
            <a:ext cx="5359558" cy="2094663"/>
          </a:xfrm>
          <a:prstGeom prst="rect">
            <a:avLst/>
          </a:prstGeom>
          <a:ln>
            <a:solidFill>
              <a:schemeClr val="tx2"/>
            </a:solidFill>
          </a:ln>
        </p:spPr>
      </p:pic>
      <p:pic>
        <p:nvPicPr>
          <p:cNvPr id="5" name="Picture 4" descr="A screenshot of a computer&#10;&#10;AI-generated content may be incorrect.">
            <a:extLst>
              <a:ext uri="{FF2B5EF4-FFF2-40B4-BE49-F238E27FC236}">
                <a16:creationId xmlns:a16="http://schemas.microsoft.com/office/drawing/2014/main" id="{5FF956CC-BCE6-3FAE-7E37-5B1865021ECA}"/>
              </a:ext>
            </a:extLst>
          </p:cNvPr>
          <p:cNvPicPr>
            <a:picLocks noChangeAspect="1"/>
          </p:cNvPicPr>
          <p:nvPr/>
        </p:nvPicPr>
        <p:blipFill>
          <a:blip r:embed="rId5"/>
          <a:stretch>
            <a:fillRect/>
          </a:stretch>
        </p:blipFill>
        <p:spPr>
          <a:xfrm>
            <a:off x="553509" y="1822449"/>
            <a:ext cx="5361517" cy="1502835"/>
          </a:xfrm>
          <a:prstGeom prst="rect">
            <a:avLst/>
          </a:prstGeom>
        </p:spPr>
      </p:pic>
    </p:spTree>
    <p:custDataLst>
      <p:tags r:id="rId1"/>
    </p:custDataLst>
    <p:extLst>
      <p:ext uri="{BB962C8B-B14F-4D97-AF65-F5344CB8AC3E}">
        <p14:creationId xmlns:p14="http://schemas.microsoft.com/office/powerpoint/2010/main" val="109400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782585-BE75-4B5D-AB79-58AA16E9CE61}"/>
              </a:ext>
            </a:extLst>
          </p:cNvPr>
          <p:cNvSpPr>
            <a:spLocks noGrp="1"/>
          </p:cNvSpPr>
          <p:nvPr>
            <p:ph type="title"/>
          </p:nvPr>
        </p:nvSpPr>
        <p:spPr>
          <a:xfrm>
            <a:off x="546099" y="210169"/>
            <a:ext cx="10839745" cy="1009041"/>
          </a:xfrm>
        </p:spPr>
        <p:txBody>
          <a:bodyPr anchor="ctr">
            <a:normAutofit/>
          </a:bodyPr>
          <a:lstStyle/>
          <a:p>
            <a:r>
              <a:rPr lang="en-US" noProof="0" dirty="0"/>
              <a:t>Document alert in</a:t>
            </a:r>
            <a:r>
              <a:rPr lang="en-US" spc="-15" noProof="0" dirty="0"/>
              <a:t> </a:t>
            </a:r>
            <a:r>
              <a:rPr lang="en-US" noProof="0" dirty="0"/>
              <a:t>the Accelerator documentation center </a:t>
            </a:r>
          </a:p>
        </p:txBody>
      </p:sp>
      <p:sp>
        <p:nvSpPr>
          <p:cNvPr id="12" name="Rectangle: Rounded Corners 11">
            <a:extLst>
              <a:ext uri="{FF2B5EF4-FFF2-40B4-BE49-F238E27FC236}">
                <a16:creationId xmlns:a16="http://schemas.microsoft.com/office/drawing/2014/main" id="{F035BD3A-7BC3-43BC-B8F2-6D8FC2F26FA3}"/>
              </a:ext>
            </a:extLst>
          </p:cNvPr>
          <p:cNvSpPr/>
          <p:nvPr/>
        </p:nvSpPr>
        <p:spPr>
          <a:xfrm>
            <a:off x="6248262" y="4759812"/>
            <a:ext cx="5226597" cy="1130349"/>
          </a:xfrm>
          <a:prstGeom prst="roundRect">
            <a:avLst/>
          </a:prstGeom>
          <a:solidFill>
            <a:srgbClr val="00886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sz="1600" noProof="0" dirty="0" err="1"/>
              <a:t>Cytiva</a:t>
            </a:r>
            <a:r>
              <a:rPr lang="en-US" sz="1600" noProof="0" dirty="0"/>
              <a:t> will investigate and respond with a correction or explanation within three business days.</a:t>
            </a:r>
          </a:p>
        </p:txBody>
      </p:sp>
      <p:sp>
        <p:nvSpPr>
          <p:cNvPr id="13" name="Rectangle: Rounded Corners 12">
            <a:extLst>
              <a:ext uri="{FF2B5EF4-FFF2-40B4-BE49-F238E27FC236}">
                <a16:creationId xmlns:a16="http://schemas.microsoft.com/office/drawing/2014/main" id="{37B5F3B4-0D3F-9E4D-785C-0C65DF9D8966}"/>
              </a:ext>
            </a:extLst>
          </p:cNvPr>
          <p:cNvSpPr/>
          <p:nvPr/>
        </p:nvSpPr>
        <p:spPr>
          <a:xfrm>
            <a:off x="869406" y="4771902"/>
            <a:ext cx="5226594" cy="1118259"/>
          </a:xfrm>
          <a:prstGeom prst="roundRect">
            <a:avLst/>
          </a:prstGeom>
          <a:solidFill>
            <a:srgbClr val="00886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sz="1600" noProof="0" dirty="0"/>
              <a:t>If an issue or concern is identified with a specific document, select ‘</a:t>
            </a:r>
            <a:r>
              <a:rPr lang="en-US" sz="1600" b="1" noProof="0" dirty="0"/>
              <a:t>Alert</a:t>
            </a:r>
            <a:r>
              <a:rPr lang="en-US" sz="1600" noProof="0" dirty="0"/>
              <a:t>’ against the relevant document, enter the concern or query and submit or if, you prefer to, email acms-doccontrol@cytiva.com</a:t>
            </a:r>
          </a:p>
        </p:txBody>
      </p:sp>
      <p:cxnSp>
        <p:nvCxnSpPr>
          <p:cNvPr id="15" name="Connector: Elbow 14">
            <a:extLst>
              <a:ext uri="{FF2B5EF4-FFF2-40B4-BE49-F238E27FC236}">
                <a16:creationId xmlns:a16="http://schemas.microsoft.com/office/drawing/2014/main" id="{7D247085-A3A8-BA32-E24D-2F9B064E612D}"/>
              </a:ext>
            </a:extLst>
          </p:cNvPr>
          <p:cNvCxnSpPr>
            <a:cxnSpLocks/>
            <a:stCxn id="13" idx="1"/>
          </p:cNvCxnSpPr>
          <p:nvPr/>
        </p:nvCxnSpPr>
        <p:spPr>
          <a:xfrm flipV="1">
            <a:off x="869406" y="3645005"/>
            <a:ext cx="1053248" cy="1719157"/>
          </a:xfrm>
          <a:prstGeom prst="bentConnector4">
            <a:avLst>
              <a:gd name="adj1" fmla="val -19101"/>
              <a:gd name="adj2" fmla="val 66691"/>
            </a:avLst>
          </a:prstGeom>
          <a:ln w="19050" cap="sq">
            <a:solidFill>
              <a:srgbClr val="FF5900"/>
            </a:solidFill>
            <a:tailEnd type="triangle"/>
          </a:ln>
          <a:effectLst/>
        </p:spPr>
        <p:style>
          <a:lnRef idx="1">
            <a:schemeClr val="accent1"/>
          </a:lnRef>
          <a:fillRef idx="0">
            <a:schemeClr val="accent1"/>
          </a:fillRef>
          <a:effectRef idx="0">
            <a:srgbClr val="000000"/>
          </a:effectRef>
          <a:fontRef idx="minor">
            <a:schemeClr val="lt1"/>
          </a:fontRef>
        </p:style>
      </p:cxnSp>
      <p:sp>
        <p:nvSpPr>
          <p:cNvPr id="6" name="TextBox 5">
            <a:extLst>
              <a:ext uri="{FF2B5EF4-FFF2-40B4-BE49-F238E27FC236}">
                <a16:creationId xmlns:a16="http://schemas.microsoft.com/office/drawing/2014/main" id="{0718E0E8-C8E7-835A-D871-530814749489}"/>
              </a:ext>
            </a:extLst>
          </p:cNvPr>
          <p:cNvSpPr txBox="1"/>
          <p:nvPr/>
        </p:nvSpPr>
        <p:spPr>
          <a:xfrm>
            <a:off x="3190352" y="2635712"/>
            <a:ext cx="351691" cy="128922"/>
          </a:xfrm>
          <a:prstGeom prst="rect">
            <a:avLst/>
          </a:prstGeom>
          <a:solidFill>
            <a:schemeClr val="bg1">
              <a:lumMod val="95000"/>
            </a:schemeClr>
          </a:solidFill>
          <a:ln>
            <a:noFill/>
          </a:ln>
        </p:spPr>
        <p:txBody>
          <a:bodyPr wrap="none" lIns="46800" tIns="46800" rIns="46800" bIns="46800" rtlCol="0">
            <a:normAutofit fontScale="25000" lnSpcReduction="20000"/>
          </a:bodyPr>
          <a:lstStyle/>
          <a:p>
            <a:pPr algn="l">
              <a:lnSpc>
                <a:spcPct val="100000"/>
              </a:lnSpc>
              <a:spcBef>
                <a:spcPts val="1200"/>
              </a:spcBef>
              <a:buSzPct val="100000"/>
            </a:pPr>
            <a:endParaRPr lang="en-US" sz="2000" noProof="0" dirty="0"/>
          </a:p>
        </p:txBody>
      </p:sp>
      <p:pic>
        <p:nvPicPr>
          <p:cNvPr id="5" name="Content Placeholder 4" descr="A screenshot of a computer&#10;&#10;AI-generated content may be incorrect.">
            <a:extLst>
              <a:ext uri="{FF2B5EF4-FFF2-40B4-BE49-F238E27FC236}">
                <a16:creationId xmlns:a16="http://schemas.microsoft.com/office/drawing/2014/main" id="{39451AAB-51E3-865F-6635-54ECE8F01904}"/>
              </a:ext>
            </a:extLst>
          </p:cNvPr>
          <p:cNvPicPr>
            <a:picLocks noGrp="1" noChangeAspect="1"/>
          </p:cNvPicPr>
          <p:nvPr>
            <p:ph idx="1"/>
          </p:nvPr>
        </p:nvPicPr>
        <p:blipFill>
          <a:blip r:embed="rId4"/>
          <a:stretch>
            <a:fillRect/>
          </a:stretch>
        </p:blipFill>
        <p:spPr>
          <a:xfrm>
            <a:off x="1676400" y="1073820"/>
            <a:ext cx="8055610" cy="2585015"/>
          </a:xfrm>
          <a:prstGeom prst="rect">
            <a:avLst/>
          </a:prstGeom>
        </p:spPr>
      </p:pic>
      <p:sp>
        <p:nvSpPr>
          <p:cNvPr id="7" name="Rectangle 6">
            <a:extLst>
              <a:ext uri="{FF2B5EF4-FFF2-40B4-BE49-F238E27FC236}">
                <a16:creationId xmlns:a16="http://schemas.microsoft.com/office/drawing/2014/main" id="{4BF7F91D-467F-4A9D-B05F-042D5E74403C}"/>
              </a:ext>
            </a:extLst>
          </p:cNvPr>
          <p:cNvSpPr/>
          <p:nvPr/>
        </p:nvSpPr>
        <p:spPr>
          <a:xfrm>
            <a:off x="1529621" y="1446016"/>
            <a:ext cx="862928" cy="2205577"/>
          </a:xfrm>
          <a:prstGeom prst="rect">
            <a:avLst/>
          </a:prstGeom>
          <a:noFill/>
          <a:ln w="19050">
            <a:solidFill>
              <a:srgbClr val="FF5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custDataLst>
      <p:tags r:id="rId1"/>
    </p:custDataLst>
    <p:extLst>
      <p:ext uri="{BB962C8B-B14F-4D97-AF65-F5344CB8AC3E}">
        <p14:creationId xmlns:p14="http://schemas.microsoft.com/office/powerpoint/2010/main" val="86029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E28-FDE4-1535-B38C-D0EBA876B8A0}"/>
              </a:ext>
            </a:extLst>
          </p:cNvPr>
          <p:cNvSpPr>
            <a:spLocks noGrp="1"/>
          </p:cNvSpPr>
          <p:nvPr>
            <p:ph type="title"/>
          </p:nvPr>
        </p:nvSpPr>
        <p:spPr>
          <a:xfrm>
            <a:off x="525551" y="508179"/>
            <a:ext cx="11091672" cy="1009041"/>
          </a:xfrm>
        </p:spPr>
        <p:txBody>
          <a:bodyPr/>
          <a:lstStyle/>
          <a:p>
            <a:r>
              <a:rPr lang="en-US" noProof="0" dirty="0"/>
              <a:t>Drawing module in the Accelerator documentation center </a:t>
            </a:r>
          </a:p>
        </p:txBody>
      </p:sp>
      <p:pic>
        <p:nvPicPr>
          <p:cNvPr id="5" name="Content Placeholder 4">
            <a:extLst>
              <a:ext uri="{FF2B5EF4-FFF2-40B4-BE49-F238E27FC236}">
                <a16:creationId xmlns:a16="http://schemas.microsoft.com/office/drawing/2014/main" id="{B1CA1E90-0FDC-A680-13B9-39522D549680}"/>
              </a:ext>
            </a:extLst>
          </p:cNvPr>
          <p:cNvPicPr>
            <a:picLocks noGrp="1" noChangeAspect="1"/>
          </p:cNvPicPr>
          <p:nvPr>
            <p:ph idx="1"/>
          </p:nvPr>
        </p:nvPicPr>
        <p:blipFill>
          <a:blip r:embed="rId3"/>
          <a:stretch/>
        </p:blipFill>
        <p:spPr>
          <a:xfrm>
            <a:off x="758945" y="1226501"/>
            <a:ext cx="9827604" cy="3456732"/>
          </a:xfrm>
          <a:ln>
            <a:solidFill>
              <a:schemeClr val="accent1"/>
            </a:solidFill>
          </a:ln>
        </p:spPr>
      </p:pic>
      <p:sp>
        <p:nvSpPr>
          <p:cNvPr id="8" name="Rectangle: Rounded Corners 7">
            <a:extLst>
              <a:ext uri="{FF2B5EF4-FFF2-40B4-BE49-F238E27FC236}">
                <a16:creationId xmlns:a16="http://schemas.microsoft.com/office/drawing/2014/main" id="{28C714A2-0C5C-0571-30EC-5B3C76A93235}"/>
              </a:ext>
            </a:extLst>
          </p:cNvPr>
          <p:cNvSpPr/>
          <p:nvPr/>
        </p:nvSpPr>
        <p:spPr>
          <a:xfrm>
            <a:off x="3810826" y="4310742"/>
            <a:ext cx="7622229" cy="611587"/>
          </a:xfrm>
          <a:prstGeom prst="roundRect">
            <a:avLst/>
          </a:prstGeom>
          <a:solidFill>
            <a:srgbClr val="00886F"/>
          </a:solidFill>
          <a:ln>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algn="ctr"/>
            <a:r>
              <a:rPr lang="en-US" sz="1400" noProof="0" dirty="0"/>
              <a:t>You can refine your results by selecting a product family or drawing type—</a:t>
            </a:r>
            <a:br>
              <a:rPr lang="en-US" sz="1400" noProof="0" dirty="0"/>
            </a:br>
            <a:r>
              <a:rPr lang="en-US" sz="1400" noProof="0" dirty="0"/>
              <a:t>either customer drawings or customer standard drawings.</a:t>
            </a:r>
          </a:p>
        </p:txBody>
      </p:sp>
      <p:cxnSp>
        <p:nvCxnSpPr>
          <p:cNvPr id="6" name="Connector: Elbow 5">
            <a:extLst>
              <a:ext uri="{FF2B5EF4-FFF2-40B4-BE49-F238E27FC236}">
                <a16:creationId xmlns:a16="http://schemas.microsoft.com/office/drawing/2014/main" id="{69366C81-F21E-9AA6-64A3-E688130D4FB7}"/>
              </a:ext>
            </a:extLst>
          </p:cNvPr>
          <p:cNvCxnSpPr>
            <a:cxnSpLocks/>
          </p:cNvCxnSpPr>
          <p:nvPr/>
        </p:nvCxnSpPr>
        <p:spPr>
          <a:xfrm rot="10800000">
            <a:off x="1426866" y="2417091"/>
            <a:ext cx="2383960" cy="1320157"/>
          </a:xfrm>
          <a:prstGeom prst="bentConnector3">
            <a:avLst>
              <a:gd name="adj1" fmla="val 50000"/>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sp>
        <p:nvSpPr>
          <p:cNvPr id="10" name="Rectangle: Rounded Corners 9">
            <a:extLst>
              <a:ext uri="{FF2B5EF4-FFF2-40B4-BE49-F238E27FC236}">
                <a16:creationId xmlns:a16="http://schemas.microsoft.com/office/drawing/2014/main" id="{A30D9C08-9C27-5FD6-1CCA-49EEDCAF5D27}"/>
              </a:ext>
            </a:extLst>
          </p:cNvPr>
          <p:cNvSpPr/>
          <p:nvPr/>
        </p:nvSpPr>
        <p:spPr>
          <a:xfrm>
            <a:off x="3810826" y="5219314"/>
            <a:ext cx="7608023" cy="878028"/>
          </a:xfrm>
          <a:prstGeom prst="roundRect">
            <a:avLst/>
          </a:prstGeom>
          <a:solidFill>
            <a:srgbClr val="00886F"/>
          </a:solidFill>
          <a:ln>
            <a:noFill/>
          </a:ln>
        </p:spPr>
        <p:style>
          <a:lnRef idx="0">
            <a:schemeClr val="accent1"/>
          </a:lnRef>
          <a:fillRef idx="1">
            <a:schemeClr val="accent1"/>
          </a:fillRef>
          <a:effectRef idx="0">
            <a:srgbClr val="000000"/>
          </a:effectRef>
          <a:fontRef idx="minor">
            <a:schemeClr val="lt1"/>
          </a:fontRef>
        </p:style>
        <p:txBody>
          <a:bodyPr numCol="2" rtlCol="0" anchor="ctr"/>
          <a:lstStyle/>
          <a:p>
            <a:pPr algn="ctr">
              <a:lnSpc>
                <a:spcPct val="100000"/>
              </a:lnSpc>
              <a:spcBef>
                <a:spcPts val="600"/>
              </a:spcBef>
              <a:spcAft>
                <a:spcPts val="600"/>
              </a:spcAft>
            </a:pPr>
            <a:r>
              <a:rPr lang="en-US" sz="1400" noProof="0" dirty="0"/>
              <a:t>Drawings and drawing documents available are:</a:t>
            </a:r>
          </a:p>
          <a:p>
            <a:pPr marL="285750" indent="-285750">
              <a:lnSpc>
                <a:spcPct val="100000"/>
              </a:lnSpc>
              <a:buFont typeface="Arial" panose="020B0604020202020204" pitchFamily="34" charset="0"/>
              <a:buChar char="•"/>
            </a:pPr>
            <a:r>
              <a:rPr lang="en-US" sz="1400" noProof="0" dirty="0"/>
              <a:t>Latest version of approved drawings only. </a:t>
            </a:r>
          </a:p>
          <a:p>
            <a:pPr marL="285750" indent="-285750">
              <a:lnSpc>
                <a:spcPct val="100000"/>
              </a:lnSpc>
              <a:buFont typeface="Arial" panose="020B0604020202020204" pitchFamily="34" charset="0"/>
              <a:buChar char="•"/>
            </a:pPr>
            <a:r>
              <a:rPr lang="en-US" sz="1400" noProof="0" dirty="0"/>
              <a:t>English versions only. </a:t>
            </a:r>
          </a:p>
          <a:p>
            <a:pPr marL="285750" indent="-285750">
              <a:lnSpc>
                <a:spcPct val="100000"/>
              </a:lnSpc>
              <a:buFont typeface="Arial" panose="020B0604020202020204" pitchFamily="34" charset="0"/>
              <a:buChar char="•"/>
            </a:pPr>
            <a:endParaRPr lang="en-US" sz="1400" noProof="0" dirty="0"/>
          </a:p>
          <a:p>
            <a:pPr marL="285750" indent="-285750">
              <a:lnSpc>
                <a:spcPct val="100000"/>
              </a:lnSpc>
              <a:buFont typeface="Arial" panose="020B0604020202020204" pitchFamily="34" charset="0"/>
              <a:buChar char="•"/>
            </a:pPr>
            <a:r>
              <a:rPr lang="en-US" sz="1400" noProof="0" dirty="0"/>
              <a:t>Your own designated sites’ drawings. </a:t>
            </a:r>
          </a:p>
          <a:p>
            <a:pPr marL="285750" indent="-285750">
              <a:lnSpc>
                <a:spcPct val="100000"/>
              </a:lnSpc>
              <a:buFont typeface="Arial" panose="020B0604020202020204" pitchFamily="34" charset="0"/>
              <a:buChar char="•"/>
            </a:pPr>
            <a:r>
              <a:rPr lang="en-US" sz="1400" noProof="0" dirty="0"/>
              <a:t>Drawings ‘shared’ with your designated site. </a:t>
            </a:r>
          </a:p>
        </p:txBody>
      </p:sp>
      <p:cxnSp>
        <p:nvCxnSpPr>
          <p:cNvPr id="4" name="Connector: Elbow 3">
            <a:extLst>
              <a:ext uri="{FF2B5EF4-FFF2-40B4-BE49-F238E27FC236}">
                <a16:creationId xmlns:a16="http://schemas.microsoft.com/office/drawing/2014/main" id="{6CD2DA8F-B5AB-91BA-3705-BD7B368DB321}"/>
              </a:ext>
            </a:extLst>
          </p:cNvPr>
          <p:cNvCxnSpPr>
            <a:cxnSpLocks/>
            <a:stCxn id="7" idx="1"/>
          </p:cNvCxnSpPr>
          <p:nvPr/>
        </p:nvCxnSpPr>
        <p:spPr>
          <a:xfrm rot="10800000">
            <a:off x="1316334" y="2939604"/>
            <a:ext cx="2494492" cy="797643"/>
          </a:xfrm>
          <a:prstGeom prst="bentConnector3">
            <a:avLst>
              <a:gd name="adj1" fmla="val 50000"/>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sp>
        <p:nvSpPr>
          <p:cNvPr id="7" name="Rectangle: Rounded Corners 6">
            <a:extLst>
              <a:ext uri="{FF2B5EF4-FFF2-40B4-BE49-F238E27FC236}">
                <a16:creationId xmlns:a16="http://schemas.microsoft.com/office/drawing/2014/main" id="{0BDE627C-0F74-5459-20D3-46D9F303677E}"/>
              </a:ext>
            </a:extLst>
          </p:cNvPr>
          <p:cNvSpPr/>
          <p:nvPr/>
        </p:nvSpPr>
        <p:spPr>
          <a:xfrm>
            <a:off x="3810826" y="3329211"/>
            <a:ext cx="7608023" cy="816069"/>
          </a:xfrm>
          <a:prstGeom prst="roundRect">
            <a:avLst/>
          </a:prstGeom>
          <a:solidFill>
            <a:srgbClr val="00886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sz="1400" noProof="0" dirty="0"/>
              <a:t>To search the drawings list, enter your drawing number or customer reference. </a:t>
            </a:r>
            <a:br>
              <a:rPr lang="en-US" sz="1400" noProof="0" dirty="0"/>
            </a:br>
            <a:r>
              <a:rPr lang="en-US" sz="1400" noProof="0" dirty="0"/>
              <a:t>To view all drawings, enter a hyphen (–). </a:t>
            </a:r>
            <a:br>
              <a:rPr lang="en-US" sz="1400" noProof="0" dirty="0"/>
            </a:br>
            <a:r>
              <a:rPr lang="en-US" sz="1400" noProof="0" dirty="0"/>
              <a:t>Please note: An NDA is required to access the drawing module.</a:t>
            </a:r>
          </a:p>
        </p:txBody>
      </p:sp>
    </p:spTree>
    <p:custDataLst>
      <p:tags r:id="rId1"/>
    </p:custDataLst>
    <p:extLst>
      <p:ext uri="{BB962C8B-B14F-4D97-AF65-F5344CB8AC3E}">
        <p14:creationId xmlns:p14="http://schemas.microsoft.com/office/powerpoint/2010/main" val="385146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83DBB-C871-CFB2-8D30-415CE7FE8C24}"/>
              </a:ext>
            </a:extLst>
          </p:cNvPr>
          <p:cNvSpPr>
            <a:spLocks noGrp="1"/>
          </p:cNvSpPr>
          <p:nvPr>
            <p:ph type="title"/>
          </p:nvPr>
        </p:nvSpPr>
        <p:spPr>
          <a:xfrm>
            <a:off x="546099" y="549275"/>
            <a:ext cx="11091672" cy="1009041"/>
          </a:xfrm>
        </p:spPr>
        <p:txBody>
          <a:bodyPr/>
          <a:lstStyle/>
          <a:p>
            <a:r>
              <a:rPr lang="en-US" noProof="0" dirty="0"/>
              <a:t>Drawing module in the Accelerator documentation center – customer references</a:t>
            </a:r>
          </a:p>
        </p:txBody>
      </p:sp>
      <p:sp>
        <p:nvSpPr>
          <p:cNvPr id="7" name="Content Placeholder 6">
            <a:extLst>
              <a:ext uri="{FF2B5EF4-FFF2-40B4-BE49-F238E27FC236}">
                <a16:creationId xmlns:a16="http://schemas.microsoft.com/office/drawing/2014/main" id="{DFEF9EAB-C40A-D698-F306-7E80588D8B36}"/>
              </a:ext>
            </a:extLst>
          </p:cNvPr>
          <p:cNvSpPr>
            <a:spLocks noGrp="1"/>
          </p:cNvSpPr>
          <p:nvPr>
            <p:ph sz="half" idx="1"/>
          </p:nvPr>
        </p:nvSpPr>
        <p:spPr/>
        <p:txBody>
          <a:bodyPr/>
          <a:lstStyle/>
          <a:p>
            <a:endParaRPr lang="en-US" noProof="0" dirty="0"/>
          </a:p>
        </p:txBody>
      </p:sp>
      <p:sp>
        <p:nvSpPr>
          <p:cNvPr id="5" name="Content Placeholder 4">
            <a:extLst>
              <a:ext uri="{FF2B5EF4-FFF2-40B4-BE49-F238E27FC236}">
                <a16:creationId xmlns:a16="http://schemas.microsoft.com/office/drawing/2014/main" id="{04CBD402-F863-B889-147B-65B046200B73}"/>
              </a:ext>
            </a:extLst>
          </p:cNvPr>
          <p:cNvSpPr>
            <a:spLocks noGrp="1"/>
          </p:cNvSpPr>
          <p:nvPr>
            <p:ph sz="half" idx="2"/>
          </p:nvPr>
        </p:nvSpPr>
        <p:spPr>
          <a:xfrm>
            <a:off x="6280150" y="1825625"/>
            <a:ext cx="5357621" cy="4254500"/>
          </a:xfrm>
        </p:spPr>
        <p:txBody>
          <a:bodyPr/>
          <a:lstStyle/>
          <a:p>
            <a:r>
              <a:rPr lang="en-US" noProof="0" dirty="0"/>
              <a:t>You can request to add your own references to each design. Once added by your </a:t>
            </a:r>
            <a:r>
              <a:rPr lang="en-US" noProof="0" dirty="0" err="1"/>
              <a:t>Cytiva</a:t>
            </a:r>
            <a:r>
              <a:rPr lang="en-US" noProof="0" dirty="0"/>
              <a:t> sales/account manager, you can use these references to search for your drawings after </a:t>
            </a:r>
            <a:br>
              <a:rPr lang="en-US" noProof="0" dirty="0"/>
            </a:br>
            <a:r>
              <a:rPr lang="en-US" noProof="0" dirty="0"/>
              <a:t>24 hours of the change. </a:t>
            </a:r>
          </a:p>
          <a:p>
            <a:r>
              <a:rPr lang="en-US" noProof="0" dirty="0"/>
              <a:t>We can add customer drawing references without revision to the design.</a:t>
            </a:r>
          </a:p>
          <a:p>
            <a:r>
              <a:rPr lang="en-US" noProof="0" dirty="0"/>
              <a:t>You can view your customer reference on the drawing details page.</a:t>
            </a:r>
          </a:p>
          <a:p>
            <a:endParaRPr lang="en-US" noProof="0" dirty="0"/>
          </a:p>
          <a:p>
            <a:endParaRPr lang="en-US" noProof="0" dirty="0"/>
          </a:p>
          <a:p>
            <a:endParaRPr lang="en-US" noProof="0" dirty="0"/>
          </a:p>
        </p:txBody>
      </p:sp>
      <p:pic>
        <p:nvPicPr>
          <p:cNvPr id="9" name="Content Placeholder 4">
            <a:extLst>
              <a:ext uri="{FF2B5EF4-FFF2-40B4-BE49-F238E27FC236}">
                <a16:creationId xmlns:a16="http://schemas.microsoft.com/office/drawing/2014/main" id="{8046DD3C-FE06-AE7A-F0E7-15021542887B}"/>
              </a:ext>
            </a:extLst>
          </p:cNvPr>
          <p:cNvPicPr>
            <a:picLocks noChangeAspect="1"/>
          </p:cNvPicPr>
          <p:nvPr/>
        </p:nvPicPr>
        <p:blipFill rotWithShape="1">
          <a:blip r:embed="rId4"/>
          <a:srcRect l="1757" r="71456" b="988"/>
          <a:stretch/>
        </p:blipFill>
        <p:spPr>
          <a:xfrm>
            <a:off x="546099" y="1687472"/>
            <a:ext cx="2109711" cy="2721739"/>
          </a:xfrm>
          <a:prstGeom prst="rect">
            <a:avLst/>
          </a:prstGeom>
          <a:ln>
            <a:solidFill>
              <a:schemeClr val="accent1"/>
            </a:solidFill>
          </a:ln>
        </p:spPr>
      </p:pic>
      <p:sp>
        <p:nvSpPr>
          <p:cNvPr id="13" name="Rectangle 12">
            <a:extLst>
              <a:ext uri="{FF2B5EF4-FFF2-40B4-BE49-F238E27FC236}">
                <a16:creationId xmlns:a16="http://schemas.microsoft.com/office/drawing/2014/main" id="{59A19909-1B0B-7849-A022-10F7C4985632}"/>
              </a:ext>
            </a:extLst>
          </p:cNvPr>
          <p:cNvSpPr/>
          <p:nvPr/>
        </p:nvSpPr>
        <p:spPr>
          <a:xfrm>
            <a:off x="458785" y="2785524"/>
            <a:ext cx="1550885" cy="435997"/>
          </a:xfrm>
          <a:prstGeom prst="rect">
            <a:avLst/>
          </a:prstGeom>
          <a:noFill/>
          <a:ln w="19050">
            <a:solidFill>
              <a:srgbClr val="FF5900"/>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noProof="0" dirty="0"/>
          </a:p>
        </p:txBody>
      </p:sp>
      <p:pic>
        <p:nvPicPr>
          <p:cNvPr id="4" name="Picture 3">
            <a:extLst>
              <a:ext uri="{FF2B5EF4-FFF2-40B4-BE49-F238E27FC236}">
                <a16:creationId xmlns:a16="http://schemas.microsoft.com/office/drawing/2014/main" id="{AD976AD3-1DAD-A86B-2DCD-353F38788142}"/>
              </a:ext>
            </a:extLst>
          </p:cNvPr>
          <p:cNvPicPr>
            <a:picLocks noChangeAspect="1"/>
          </p:cNvPicPr>
          <p:nvPr/>
        </p:nvPicPr>
        <p:blipFill>
          <a:blip r:embed="rId5"/>
          <a:stretch>
            <a:fillRect/>
          </a:stretch>
        </p:blipFill>
        <p:spPr>
          <a:xfrm>
            <a:off x="1083766" y="3354408"/>
            <a:ext cx="4869359" cy="2725717"/>
          </a:xfrm>
          <a:prstGeom prst="rect">
            <a:avLst/>
          </a:prstGeom>
          <a:ln>
            <a:solidFill>
              <a:schemeClr val="accent1"/>
            </a:solidFill>
          </a:ln>
        </p:spPr>
      </p:pic>
      <p:sp>
        <p:nvSpPr>
          <p:cNvPr id="14" name="Rectangle 13">
            <a:extLst>
              <a:ext uri="{FF2B5EF4-FFF2-40B4-BE49-F238E27FC236}">
                <a16:creationId xmlns:a16="http://schemas.microsoft.com/office/drawing/2014/main" id="{1F20D4E2-D02F-2757-B405-049AE74EAE2B}"/>
              </a:ext>
            </a:extLst>
          </p:cNvPr>
          <p:cNvSpPr/>
          <p:nvPr/>
        </p:nvSpPr>
        <p:spPr>
          <a:xfrm>
            <a:off x="3518445" y="4190057"/>
            <a:ext cx="2365603" cy="366939"/>
          </a:xfrm>
          <a:prstGeom prst="rect">
            <a:avLst/>
          </a:prstGeom>
          <a:noFill/>
          <a:ln w="19050">
            <a:solidFill>
              <a:srgbClr val="FF5900"/>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noProof="0" dirty="0"/>
          </a:p>
        </p:txBody>
      </p:sp>
    </p:spTree>
    <p:custDataLst>
      <p:tags r:id="rId1"/>
    </p:custDataLst>
    <p:extLst>
      <p:ext uri="{BB962C8B-B14F-4D97-AF65-F5344CB8AC3E}">
        <p14:creationId xmlns:p14="http://schemas.microsoft.com/office/powerpoint/2010/main" val="397972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5F41-DB95-559C-3C25-9C3D0CF94889}"/>
              </a:ext>
            </a:extLst>
          </p:cNvPr>
          <p:cNvSpPr>
            <a:spLocks noGrp="1"/>
          </p:cNvSpPr>
          <p:nvPr>
            <p:ph type="title"/>
          </p:nvPr>
        </p:nvSpPr>
        <p:spPr>
          <a:xfrm>
            <a:off x="525551" y="497905"/>
            <a:ext cx="11091672" cy="1009041"/>
          </a:xfrm>
        </p:spPr>
        <p:txBody>
          <a:bodyPr/>
          <a:lstStyle/>
          <a:p>
            <a:r>
              <a:rPr lang="en-US" noProof="0" dirty="0"/>
              <a:t>Drawing module in the Accelerator documentation center</a:t>
            </a:r>
            <a:r>
              <a:rPr lang="en-US" noProof="0" dirty="0">
                <a:solidFill>
                  <a:srgbClr val="00886F"/>
                </a:solidFill>
              </a:rPr>
              <a:t> –</a:t>
            </a:r>
            <a:r>
              <a:rPr lang="en-US" noProof="0" dirty="0"/>
              <a:t>drawing details</a:t>
            </a:r>
          </a:p>
        </p:txBody>
      </p:sp>
      <p:pic>
        <p:nvPicPr>
          <p:cNvPr id="5" name="Content Placeholder 4">
            <a:extLst>
              <a:ext uri="{FF2B5EF4-FFF2-40B4-BE49-F238E27FC236}">
                <a16:creationId xmlns:a16="http://schemas.microsoft.com/office/drawing/2014/main" id="{30C20EE8-A4C0-6D15-185E-1AFEB61E4F60}"/>
              </a:ext>
            </a:extLst>
          </p:cNvPr>
          <p:cNvPicPr>
            <a:picLocks noGrp="1" noChangeAspect="1"/>
          </p:cNvPicPr>
          <p:nvPr>
            <p:ph idx="1"/>
          </p:nvPr>
        </p:nvPicPr>
        <p:blipFill>
          <a:blip r:embed="rId3"/>
          <a:stretch>
            <a:fillRect/>
          </a:stretch>
        </p:blipFill>
        <p:spPr>
          <a:xfrm>
            <a:off x="554229" y="1420396"/>
            <a:ext cx="11093450" cy="3882707"/>
          </a:xfrm>
          <a:ln w="25400">
            <a:solidFill>
              <a:schemeClr val="tx2"/>
            </a:solidFill>
          </a:ln>
        </p:spPr>
      </p:pic>
      <p:sp>
        <p:nvSpPr>
          <p:cNvPr id="6" name="Rectangle: Rounded Corners 5">
            <a:extLst>
              <a:ext uri="{FF2B5EF4-FFF2-40B4-BE49-F238E27FC236}">
                <a16:creationId xmlns:a16="http://schemas.microsoft.com/office/drawing/2014/main" id="{BC4E5411-76F0-8899-3CF6-9EFDB70BC203}"/>
              </a:ext>
            </a:extLst>
          </p:cNvPr>
          <p:cNvSpPr/>
          <p:nvPr/>
        </p:nvSpPr>
        <p:spPr>
          <a:xfrm>
            <a:off x="3782247" y="4073751"/>
            <a:ext cx="2817823" cy="909123"/>
          </a:xfrm>
          <a:prstGeom prst="roundRect">
            <a:avLst/>
          </a:prstGeom>
          <a:solidFill>
            <a:srgbClr val="00886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sz="1600" noProof="0" dirty="0"/>
              <a:t>Select ‘</a:t>
            </a:r>
            <a:r>
              <a:rPr lang="en-US" sz="1600" b="1" noProof="0" dirty="0"/>
              <a:t>details</a:t>
            </a:r>
            <a:r>
              <a:rPr lang="en-US" sz="1600" noProof="0" dirty="0"/>
              <a:t>’ against a drawing to access full drawing data and documentation.</a:t>
            </a:r>
          </a:p>
        </p:txBody>
      </p:sp>
      <p:pic>
        <p:nvPicPr>
          <p:cNvPr id="14" name="Picture 13">
            <a:extLst>
              <a:ext uri="{FF2B5EF4-FFF2-40B4-BE49-F238E27FC236}">
                <a16:creationId xmlns:a16="http://schemas.microsoft.com/office/drawing/2014/main" id="{B8F01128-47F3-0C73-3237-7EFB52A4ED38}"/>
              </a:ext>
            </a:extLst>
          </p:cNvPr>
          <p:cNvPicPr>
            <a:picLocks noChangeAspect="1"/>
          </p:cNvPicPr>
          <p:nvPr/>
        </p:nvPicPr>
        <p:blipFill>
          <a:blip r:embed="rId4"/>
          <a:srcRect/>
          <a:stretch/>
        </p:blipFill>
        <p:spPr>
          <a:xfrm>
            <a:off x="6750842" y="2849012"/>
            <a:ext cx="4746065" cy="3511083"/>
          </a:xfrm>
          <a:prstGeom prst="rect">
            <a:avLst/>
          </a:prstGeom>
          <a:ln>
            <a:solidFill>
              <a:schemeClr val="accent1"/>
            </a:solidFill>
          </a:ln>
        </p:spPr>
      </p:pic>
      <p:sp>
        <p:nvSpPr>
          <p:cNvPr id="4" name="Rectangle 3">
            <a:extLst>
              <a:ext uri="{FF2B5EF4-FFF2-40B4-BE49-F238E27FC236}">
                <a16:creationId xmlns:a16="http://schemas.microsoft.com/office/drawing/2014/main" id="{4A429201-D588-A8F4-7E64-4FA47D33DB08}"/>
              </a:ext>
            </a:extLst>
          </p:cNvPr>
          <p:cNvSpPr/>
          <p:nvPr/>
        </p:nvSpPr>
        <p:spPr>
          <a:xfrm>
            <a:off x="4044480" y="1924916"/>
            <a:ext cx="850906" cy="1009041"/>
          </a:xfrm>
          <a:prstGeom prst="rect">
            <a:avLst/>
          </a:prstGeom>
          <a:noFill/>
          <a:ln w="25400">
            <a:solidFill>
              <a:srgbClr val="FF5900"/>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noProof="0" dirty="0"/>
          </a:p>
        </p:txBody>
      </p:sp>
    </p:spTree>
    <p:custDataLst>
      <p:tags r:id="rId1"/>
    </p:custDataLst>
    <p:extLst>
      <p:ext uri="{BB962C8B-B14F-4D97-AF65-F5344CB8AC3E}">
        <p14:creationId xmlns:p14="http://schemas.microsoft.com/office/powerpoint/2010/main" val="138390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5F41-DB95-559C-3C25-9C3D0CF94889}"/>
              </a:ext>
            </a:extLst>
          </p:cNvPr>
          <p:cNvSpPr>
            <a:spLocks noGrp="1"/>
          </p:cNvSpPr>
          <p:nvPr>
            <p:ph type="title"/>
          </p:nvPr>
        </p:nvSpPr>
        <p:spPr>
          <a:xfrm>
            <a:off x="525551" y="497905"/>
            <a:ext cx="11091672" cy="1009041"/>
          </a:xfrm>
        </p:spPr>
        <p:txBody>
          <a:bodyPr/>
          <a:lstStyle/>
          <a:p>
            <a:r>
              <a:rPr lang="en-US" noProof="0" dirty="0"/>
              <a:t>Drawing module in the Accelerator documentation center</a:t>
            </a:r>
            <a:r>
              <a:rPr lang="en-US" noProof="0" dirty="0">
                <a:solidFill>
                  <a:srgbClr val="00886F"/>
                </a:solidFill>
              </a:rPr>
              <a:t> –</a:t>
            </a:r>
            <a:r>
              <a:rPr lang="en-US" noProof="0" dirty="0"/>
              <a:t>drawing details</a:t>
            </a:r>
          </a:p>
        </p:txBody>
      </p:sp>
      <p:pic>
        <p:nvPicPr>
          <p:cNvPr id="5" name="Content Placeholder 4">
            <a:extLst>
              <a:ext uri="{FF2B5EF4-FFF2-40B4-BE49-F238E27FC236}">
                <a16:creationId xmlns:a16="http://schemas.microsoft.com/office/drawing/2014/main" id="{30C20EE8-A4C0-6D15-185E-1AFEB61E4F60}"/>
              </a:ext>
            </a:extLst>
          </p:cNvPr>
          <p:cNvPicPr>
            <a:picLocks noGrp="1" noChangeAspect="1"/>
          </p:cNvPicPr>
          <p:nvPr>
            <p:ph idx="1"/>
          </p:nvPr>
        </p:nvPicPr>
        <p:blipFill>
          <a:blip r:embed="rId3"/>
          <a:stretch/>
        </p:blipFill>
        <p:spPr>
          <a:xfrm>
            <a:off x="554229" y="1851180"/>
            <a:ext cx="9335729" cy="3162015"/>
          </a:xfrm>
          <a:ln>
            <a:solidFill>
              <a:schemeClr val="tx2"/>
            </a:solidFill>
          </a:ln>
        </p:spPr>
      </p:pic>
      <p:sp>
        <p:nvSpPr>
          <p:cNvPr id="10" name="Rectangle 9">
            <a:extLst>
              <a:ext uri="{FF2B5EF4-FFF2-40B4-BE49-F238E27FC236}">
                <a16:creationId xmlns:a16="http://schemas.microsoft.com/office/drawing/2014/main" id="{922F96DF-D122-3A46-B5C9-14B880696E34}"/>
              </a:ext>
            </a:extLst>
          </p:cNvPr>
          <p:cNvSpPr/>
          <p:nvPr/>
        </p:nvSpPr>
        <p:spPr>
          <a:xfrm>
            <a:off x="3343816" y="2666214"/>
            <a:ext cx="781843" cy="383177"/>
          </a:xfrm>
          <a:prstGeom prst="rect">
            <a:avLst/>
          </a:prstGeom>
          <a:noFill/>
          <a:ln w="25400">
            <a:solidFill>
              <a:srgbClr val="FF5900"/>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noProof="0" dirty="0"/>
          </a:p>
        </p:txBody>
      </p:sp>
      <p:pic>
        <p:nvPicPr>
          <p:cNvPr id="4" name="Picture 3">
            <a:extLst>
              <a:ext uri="{FF2B5EF4-FFF2-40B4-BE49-F238E27FC236}">
                <a16:creationId xmlns:a16="http://schemas.microsoft.com/office/drawing/2014/main" id="{743A4FB8-2FDE-8C2D-A558-0787DEF79674}"/>
              </a:ext>
            </a:extLst>
          </p:cNvPr>
          <p:cNvPicPr>
            <a:picLocks noChangeAspect="1"/>
          </p:cNvPicPr>
          <p:nvPr/>
        </p:nvPicPr>
        <p:blipFill>
          <a:blip r:embed="rId4"/>
          <a:srcRect/>
          <a:stretch/>
        </p:blipFill>
        <p:spPr>
          <a:xfrm>
            <a:off x="6871123" y="2924177"/>
            <a:ext cx="4766648" cy="3142193"/>
          </a:xfrm>
          <a:prstGeom prst="rect">
            <a:avLst/>
          </a:prstGeom>
          <a:ln>
            <a:solidFill>
              <a:schemeClr val="accent1"/>
            </a:solidFill>
          </a:ln>
        </p:spPr>
      </p:pic>
      <p:sp>
        <p:nvSpPr>
          <p:cNvPr id="3" name="Rectangle 2">
            <a:extLst>
              <a:ext uri="{FF2B5EF4-FFF2-40B4-BE49-F238E27FC236}">
                <a16:creationId xmlns:a16="http://schemas.microsoft.com/office/drawing/2014/main" id="{86DC174E-EB42-12E0-D33A-231AA8F813EC}"/>
              </a:ext>
            </a:extLst>
          </p:cNvPr>
          <p:cNvSpPr/>
          <p:nvPr/>
        </p:nvSpPr>
        <p:spPr>
          <a:xfrm>
            <a:off x="7430543" y="3338822"/>
            <a:ext cx="1244225" cy="383177"/>
          </a:xfrm>
          <a:prstGeom prst="rect">
            <a:avLst/>
          </a:prstGeom>
          <a:noFill/>
          <a:ln w="25400">
            <a:solidFill>
              <a:srgbClr val="FF5900"/>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noProof="0" dirty="0"/>
          </a:p>
        </p:txBody>
      </p:sp>
      <p:sp>
        <p:nvSpPr>
          <p:cNvPr id="7" name="Rectangle 6">
            <a:extLst>
              <a:ext uri="{FF2B5EF4-FFF2-40B4-BE49-F238E27FC236}">
                <a16:creationId xmlns:a16="http://schemas.microsoft.com/office/drawing/2014/main" id="{1843A0E5-20E0-D5B7-98A1-EB051BFCF387}"/>
              </a:ext>
            </a:extLst>
          </p:cNvPr>
          <p:cNvSpPr/>
          <p:nvPr/>
        </p:nvSpPr>
        <p:spPr>
          <a:xfrm>
            <a:off x="1520199" y="1858069"/>
            <a:ext cx="922212" cy="383177"/>
          </a:xfrm>
          <a:prstGeom prst="rect">
            <a:avLst/>
          </a:prstGeom>
          <a:noFill/>
          <a:ln w="25400">
            <a:solidFill>
              <a:srgbClr val="FF5900"/>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noProof="0" dirty="0"/>
          </a:p>
        </p:txBody>
      </p:sp>
      <p:sp>
        <p:nvSpPr>
          <p:cNvPr id="6" name="Rectangle: Rounded Corners 5">
            <a:extLst>
              <a:ext uri="{FF2B5EF4-FFF2-40B4-BE49-F238E27FC236}">
                <a16:creationId xmlns:a16="http://schemas.microsoft.com/office/drawing/2014/main" id="{BC4E5411-76F0-8899-3CF6-9EFDB70BC203}"/>
              </a:ext>
            </a:extLst>
          </p:cNvPr>
          <p:cNvSpPr/>
          <p:nvPr/>
        </p:nvSpPr>
        <p:spPr>
          <a:xfrm>
            <a:off x="2442411" y="4495272"/>
            <a:ext cx="4535905" cy="1571097"/>
          </a:xfrm>
          <a:prstGeom prst="roundRect">
            <a:avLst/>
          </a:prstGeom>
          <a:solidFill>
            <a:srgbClr val="00886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sz="1600" noProof="0" dirty="0"/>
              <a:t>Select ‘</a:t>
            </a:r>
            <a:r>
              <a:rPr lang="en-US" sz="1600" b="1" noProof="0" dirty="0"/>
              <a:t>Details</a:t>
            </a:r>
            <a:r>
              <a:rPr lang="en-US" sz="1600" noProof="0" dirty="0"/>
              <a:t>’ and then </a:t>
            </a:r>
            <a:br>
              <a:rPr lang="en-US" sz="1600" noProof="0" dirty="0"/>
            </a:br>
            <a:r>
              <a:rPr lang="en-US" sz="1600" noProof="0" dirty="0"/>
              <a:t>‘</a:t>
            </a:r>
            <a:r>
              <a:rPr lang="en-US" sz="1600" b="1" noProof="0" dirty="0"/>
              <a:t>Drawing documents</a:t>
            </a:r>
            <a:r>
              <a:rPr lang="en-US" sz="1600" noProof="0" dirty="0"/>
              <a:t>’ tab </a:t>
            </a:r>
            <a:br>
              <a:rPr lang="en-US" sz="1600" noProof="0" dirty="0"/>
            </a:br>
            <a:r>
              <a:rPr lang="en-US" sz="1600" noProof="0" dirty="0"/>
              <a:t>to access various drawing documents </a:t>
            </a:r>
            <a:br>
              <a:rPr lang="en-US" sz="1600" noProof="0" dirty="0"/>
            </a:br>
            <a:r>
              <a:rPr lang="en-US" sz="1600" noProof="0" dirty="0"/>
              <a:t>in PDF or Excel formats, </a:t>
            </a:r>
            <a:br>
              <a:rPr lang="en-US" sz="1600" noProof="0" dirty="0"/>
            </a:br>
            <a:r>
              <a:rPr lang="en-US" sz="1600" noProof="0" dirty="0"/>
              <a:t>available to view and/or download.</a:t>
            </a:r>
          </a:p>
        </p:txBody>
      </p:sp>
    </p:spTree>
    <p:custDataLst>
      <p:tags r:id="rId1"/>
    </p:custDataLst>
    <p:extLst>
      <p:ext uri="{BB962C8B-B14F-4D97-AF65-F5344CB8AC3E}">
        <p14:creationId xmlns:p14="http://schemas.microsoft.com/office/powerpoint/2010/main" val="120014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86AB2A-E686-10BE-4448-AD4ED60E6BAF}"/>
              </a:ext>
            </a:extLst>
          </p:cNvPr>
          <p:cNvPicPr>
            <a:picLocks noChangeAspect="1"/>
          </p:cNvPicPr>
          <p:nvPr/>
        </p:nvPicPr>
        <p:blipFill>
          <a:blip r:embed="rId4"/>
          <a:stretch>
            <a:fillRect/>
          </a:stretch>
        </p:blipFill>
        <p:spPr>
          <a:xfrm>
            <a:off x="658344" y="1847270"/>
            <a:ext cx="7503870" cy="2023945"/>
          </a:xfrm>
          <a:prstGeom prst="rect">
            <a:avLst/>
          </a:prstGeom>
          <a:ln>
            <a:solidFill>
              <a:schemeClr val="accent1"/>
            </a:solidFill>
          </a:ln>
        </p:spPr>
      </p:pic>
      <p:sp>
        <p:nvSpPr>
          <p:cNvPr id="2" name="Title 1">
            <a:extLst>
              <a:ext uri="{FF2B5EF4-FFF2-40B4-BE49-F238E27FC236}">
                <a16:creationId xmlns:a16="http://schemas.microsoft.com/office/drawing/2014/main" id="{089E8AA2-F3D7-0DCB-CAFC-1DD88D14A205}"/>
              </a:ext>
            </a:extLst>
          </p:cNvPr>
          <p:cNvSpPr>
            <a:spLocks noGrp="1"/>
          </p:cNvSpPr>
          <p:nvPr>
            <p:ph type="title"/>
          </p:nvPr>
        </p:nvSpPr>
        <p:spPr>
          <a:xfrm>
            <a:off x="525551" y="497905"/>
            <a:ext cx="11091672" cy="1009041"/>
          </a:xfrm>
        </p:spPr>
        <p:txBody>
          <a:bodyPr/>
          <a:lstStyle/>
          <a:p>
            <a:r>
              <a:rPr lang="en-US" noProof="0" dirty="0"/>
              <a:t>Drawing module in the Accelerator documentation center</a:t>
            </a:r>
            <a:r>
              <a:rPr lang="en-US" noProof="0" dirty="0">
                <a:solidFill>
                  <a:srgbClr val="00886F"/>
                </a:solidFill>
              </a:rPr>
              <a:t> –</a:t>
            </a:r>
            <a:r>
              <a:rPr lang="en-US" noProof="0" dirty="0"/>
              <a:t>regulatory documentation</a:t>
            </a:r>
          </a:p>
        </p:txBody>
      </p:sp>
      <p:pic>
        <p:nvPicPr>
          <p:cNvPr id="5" name="Content Placeholder 4">
            <a:extLst>
              <a:ext uri="{FF2B5EF4-FFF2-40B4-BE49-F238E27FC236}">
                <a16:creationId xmlns:a16="http://schemas.microsoft.com/office/drawing/2014/main" id="{CEFDD9B4-0070-8558-5AB5-204EEF65ECE6}"/>
              </a:ext>
            </a:extLst>
          </p:cNvPr>
          <p:cNvPicPr>
            <a:picLocks noGrp="1" noChangeAspect="1"/>
          </p:cNvPicPr>
          <p:nvPr>
            <p:ph sz="half" idx="1"/>
          </p:nvPr>
        </p:nvPicPr>
        <p:blipFill>
          <a:blip r:embed="rId5"/>
          <a:stretch>
            <a:fillRect/>
          </a:stretch>
        </p:blipFill>
        <p:spPr>
          <a:xfrm>
            <a:off x="2076159" y="4195945"/>
            <a:ext cx="5394680" cy="1942084"/>
          </a:xfrm>
          <a:ln>
            <a:solidFill>
              <a:schemeClr val="tx2"/>
            </a:solidFill>
          </a:ln>
        </p:spPr>
      </p:pic>
      <p:sp>
        <p:nvSpPr>
          <p:cNvPr id="7" name="Content Placeholder 6">
            <a:extLst>
              <a:ext uri="{FF2B5EF4-FFF2-40B4-BE49-F238E27FC236}">
                <a16:creationId xmlns:a16="http://schemas.microsoft.com/office/drawing/2014/main" id="{3CA43DBA-6639-9655-4558-12E26F380D9B}"/>
              </a:ext>
            </a:extLst>
          </p:cNvPr>
          <p:cNvSpPr>
            <a:spLocks noGrp="1"/>
          </p:cNvSpPr>
          <p:nvPr>
            <p:ph sz="half" idx="2"/>
          </p:nvPr>
        </p:nvSpPr>
        <p:spPr>
          <a:xfrm>
            <a:off x="8407730" y="1828800"/>
            <a:ext cx="3404165" cy="4251960"/>
          </a:xfrm>
        </p:spPr>
        <p:txBody>
          <a:bodyPr/>
          <a:lstStyle/>
          <a:p>
            <a:pPr marL="0" indent="0">
              <a:buNone/>
            </a:pPr>
            <a:r>
              <a:rPr lang="en-US" noProof="0" dirty="0"/>
              <a:t>Product-specific documentation is available under the </a:t>
            </a:r>
            <a:br>
              <a:rPr lang="en-US" noProof="0" dirty="0"/>
            </a:br>
            <a:r>
              <a:rPr lang="en-US" noProof="0" dirty="0"/>
              <a:t>‘</a:t>
            </a:r>
            <a:r>
              <a:rPr lang="en-US" b="1" noProof="0" dirty="0"/>
              <a:t>Regulatory documentation</a:t>
            </a:r>
            <a:r>
              <a:rPr lang="en-US" noProof="0" dirty="0"/>
              <a:t>’ tab for a drawing. </a:t>
            </a:r>
          </a:p>
          <a:p>
            <a:pPr marL="0" indent="0">
              <a:buNone/>
            </a:pPr>
            <a:r>
              <a:rPr lang="en-US" noProof="0" dirty="0"/>
              <a:t>This shows documentation linked to a specific drawing product line. </a:t>
            </a:r>
            <a:endParaRPr lang="en-US" sz="1800" noProof="0" dirty="0"/>
          </a:p>
          <a:p>
            <a:endParaRPr lang="en-US" noProof="0" dirty="0"/>
          </a:p>
        </p:txBody>
      </p:sp>
      <p:cxnSp>
        <p:nvCxnSpPr>
          <p:cNvPr id="9" name="Connector: Elbow 8">
            <a:extLst>
              <a:ext uri="{FF2B5EF4-FFF2-40B4-BE49-F238E27FC236}">
                <a16:creationId xmlns:a16="http://schemas.microsoft.com/office/drawing/2014/main" id="{5BEC9B02-8FF1-4D17-021E-77B6BAD5605C}"/>
              </a:ext>
            </a:extLst>
          </p:cNvPr>
          <p:cNvCxnSpPr>
            <a:cxnSpLocks/>
            <a:stCxn id="14" idx="2"/>
            <a:endCxn id="5" idx="1"/>
          </p:cNvCxnSpPr>
          <p:nvPr/>
        </p:nvCxnSpPr>
        <p:spPr>
          <a:xfrm rot="16200000" flipH="1">
            <a:off x="1266030" y="4356858"/>
            <a:ext cx="1134660" cy="485597"/>
          </a:xfrm>
          <a:prstGeom prst="bentConnector2">
            <a:avLst/>
          </a:prstGeom>
          <a:ln w="25400" cap="sq">
            <a:solidFill>
              <a:srgbClr val="FF5900"/>
            </a:solidFill>
            <a:tailEnd type="triangle"/>
          </a:ln>
        </p:spPr>
        <p:style>
          <a:lnRef idx="1">
            <a:schemeClr val="accent1"/>
          </a:lnRef>
          <a:fillRef idx="0">
            <a:schemeClr val="accent1"/>
          </a:fillRef>
          <a:effectRef idx="0">
            <a:srgbClr val="000000"/>
          </a:effectRef>
          <a:fontRef idx="minor">
            <a:schemeClr val="lt1"/>
          </a:fontRef>
        </p:style>
      </p:cxnSp>
      <p:sp>
        <p:nvSpPr>
          <p:cNvPr id="14" name="Rectangle 13">
            <a:extLst>
              <a:ext uri="{FF2B5EF4-FFF2-40B4-BE49-F238E27FC236}">
                <a16:creationId xmlns:a16="http://schemas.microsoft.com/office/drawing/2014/main" id="{67544397-4768-DD48-AADB-CDB2FC21E448}"/>
              </a:ext>
            </a:extLst>
          </p:cNvPr>
          <p:cNvSpPr/>
          <p:nvPr/>
        </p:nvSpPr>
        <p:spPr>
          <a:xfrm>
            <a:off x="557983" y="3288448"/>
            <a:ext cx="2065158" cy="743879"/>
          </a:xfrm>
          <a:prstGeom prst="rect">
            <a:avLst/>
          </a:prstGeom>
          <a:noFill/>
          <a:ln w="25400">
            <a:solidFill>
              <a:srgbClr val="FF5900"/>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noProof="0" dirty="0"/>
          </a:p>
        </p:txBody>
      </p:sp>
      <p:sp>
        <p:nvSpPr>
          <p:cNvPr id="18" name="Rectangle 17">
            <a:extLst>
              <a:ext uri="{FF2B5EF4-FFF2-40B4-BE49-F238E27FC236}">
                <a16:creationId xmlns:a16="http://schemas.microsoft.com/office/drawing/2014/main" id="{C062D719-1C2E-E0FB-7408-28B7722A190B}"/>
              </a:ext>
            </a:extLst>
          </p:cNvPr>
          <p:cNvSpPr/>
          <p:nvPr/>
        </p:nvSpPr>
        <p:spPr>
          <a:xfrm>
            <a:off x="2945803" y="2859242"/>
            <a:ext cx="579864" cy="253989"/>
          </a:xfrm>
          <a:prstGeom prst="rect">
            <a:avLst/>
          </a:prstGeom>
          <a:noFill/>
          <a:ln w="25400">
            <a:solidFill>
              <a:srgbClr val="FF5900"/>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noProof="0" dirty="0"/>
          </a:p>
        </p:txBody>
      </p:sp>
    </p:spTree>
    <p:custDataLst>
      <p:tags r:id="rId1"/>
    </p:custDataLst>
    <p:extLst>
      <p:ext uri="{BB962C8B-B14F-4D97-AF65-F5344CB8AC3E}">
        <p14:creationId xmlns:p14="http://schemas.microsoft.com/office/powerpoint/2010/main" val="181946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5FAD-DFDA-02EA-DEAC-8AAB4A30A6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128D8-FC73-2CF1-CFFE-C8239BFC3636}"/>
              </a:ext>
            </a:extLst>
          </p:cNvPr>
          <p:cNvSpPr>
            <a:spLocks noGrp="1"/>
          </p:cNvSpPr>
          <p:nvPr>
            <p:ph type="title"/>
          </p:nvPr>
        </p:nvSpPr>
        <p:spPr>
          <a:xfrm>
            <a:off x="546099" y="513179"/>
            <a:ext cx="11091672" cy="1009041"/>
          </a:xfrm>
        </p:spPr>
        <p:txBody>
          <a:bodyPr/>
          <a:lstStyle/>
          <a:p>
            <a:r>
              <a:rPr lang="en-US" noProof="0" dirty="0"/>
              <a:t>Claims and compliance reports </a:t>
            </a:r>
            <a:br>
              <a:rPr lang="en-US" noProof="0" dirty="0"/>
            </a:br>
            <a:r>
              <a:rPr lang="en-US" noProof="0" dirty="0"/>
              <a:t>in the Accelerator documentation center </a:t>
            </a:r>
          </a:p>
        </p:txBody>
      </p:sp>
      <p:sp>
        <p:nvSpPr>
          <p:cNvPr id="13" name="Rectangle: Rounded Corners 12">
            <a:extLst>
              <a:ext uri="{FF2B5EF4-FFF2-40B4-BE49-F238E27FC236}">
                <a16:creationId xmlns:a16="http://schemas.microsoft.com/office/drawing/2014/main" id="{6507026A-4D23-1BE4-A032-C57DCC51823A}"/>
              </a:ext>
            </a:extLst>
          </p:cNvPr>
          <p:cNvSpPr/>
          <p:nvPr/>
        </p:nvSpPr>
        <p:spPr>
          <a:xfrm>
            <a:off x="7253154" y="2208068"/>
            <a:ext cx="4419450" cy="472169"/>
          </a:xfrm>
          <a:prstGeom prst="roundRect">
            <a:avLst/>
          </a:prstGeom>
          <a:solidFill>
            <a:srgbClr val="D9EB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600"/>
              </a:spcBef>
              <a:spcAft>
                <a:spcPts val="600"/>
              </a:spcAft>
            </a:pPr>
            <a:r>
              <a:rPr lang="en-US" sz="1400" noProof="0" dirty="0">
                <a:solidFill>
                  <a:schemeClr val="tx1"/>
                </a:solidFill>
              </a:rPr>
              <a:t>General drawing details, including the </a:t>
            </a:r>
            <a:r>
              <a:rPr lang="en-US" sz="1400" noProof="0" dirty="0" err="1">
                <a:solidFill>
                  <a:schemeClr val="tx1"/>
                </a:solidFill>
              </a:rPr>
              <a:t>Cytiva</a:t>
            </a:r>
            <a:r>
              <a:rPr lang="en-US" sz="1400" noProof="0" dirty="0">
                <a:solidFill>
                  <a:schemeClr val="tx1"/>
                </a:solidFill>
              </a:rPr>
              <a:t> primary/additional manufacturing sites. </a:t>
            </a:r>
            <a:endParaRPr lang="en-US" sz="1200" noProof="0" dirty="0">
              <a:solidFill>
                <a:schemeClr val="tx1"/>
              </a:solidFill>
            </a:endParaRPr>
          </a:p>
        </p:txBody>
      </p:sp>
      <p:sp>
        <p:nvSpPr>
          <p:cNvPr id="14" name="Rectangle: Rounded Corners 13">
            <a:extLst>
              <a:ext uri="{FF2B5EF4-FFF2-40B4-BE49-F238E27FC236}">
                <a16:creationId xmlns:a16="http://schemas.microsoft.com/office/drawing/2014/main" id="{2B1C143B-6BE0-0B14-8447-DFE80568CF23}"/>
              </a:ext>
            </a:extLst>
          </p:cNvPr>
          <p:cNvSpPr/>
          <p:nvPr/>
        </p:nvSpPr>
        <p:spPr>
          <a:xfrm>
            <a:off x="7253154" y="2782679"/>
            <a:ext cx="4419450" cy="293734"/>
          </a:xfrm>
          <a:prstGeom prst="roundRect">
            <a:avLst/>
          </a:prstGeom>
          <a:solidFill>
            <a:srgbClr val="D9EB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600"/>
              </a:spcBef>
              <a:spcAft>
                <a:spcPts val="600"/>
              </a:spcAft>
            </a:pPr>
            <a:r>
              <a:rPr lang="en-US" sz="1400" noProof="0" dirty="0">
                <a:solidFill>
                  <a:schemeClr val="tx1"/>
                </a:solidFill>
              </a:rPr>
              <a:t>System design information, such as pressure, shelf life. </a:t>
            </a:r>
            <a:endParaRPr lang="en-US" sz="1200" noProof="0" dirty="0">
              <a:solidFill>
                <a:schemeClr val="tx1"/>
              </a:solidFill>
            </a:endParaRPr>
          </a:p>
        </p:txBody>
      </p:sp>
      <p:sp>
        <p:nvSpPr>
          <p:cNvPr id="15" name="Rectangle: Rounded Corners 14">
            <a:extLst>
              <a:ext uri="{FF2B5EF4-FFF2-40B4-BE49-F238E27FC236}">
                <a16:creationId xmlns:a16="http://schemas.microsoft.com/office/drawing/2014/main" id="{5F10B1F9-129A-3209-CE00-41232C722487}"/>
              </a:ext>
            </a:extLst>
          </p:cNvPr>
          <p:cNvSpPr/>
          <p:nvPr/>
        </p:nvSpPr>
        <p:spPr>
          <a:xfrm>
            <a:off x="7253153" y="3206293"/>
            <a:ext cx="4419450" cy="527556"/>
          </a:xfrm>
          <a:prstGeom prst="roundRect">
            <a:avLst/>
          </a:prstGeom>
          <a:solidFill>
            <a:srgbClr val="D9EB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600"/>
              </a:spcBef>
              <a:spcAft>
                <a:spcPts val="600"/>
              </a:spcAft>
            </a:pPr>
            <a:r>
              <a:rPr lang="en-US" sz="1400" noProof="0" dirty="0">
                <a:solidFill>
                  <a:schemeClr val="tx1"/>
                </a:solidFill>
              </a:rPr>
              <a:t>Component details such as material of construction, </a:t>
            </a:r>
            <a:r>
              <a:rPr lang="en-US" sz="1400" noProof="0" dirty="0" err="1">
                <a:solidFill>
                  <a:schemeClr val="tx1"/>
                </a:solidFill>
              </a:rPr>
              <a:t>Cytiva</a:t>
            </a:r>
            <a:r>
              <a:rPr lang="en-US" sz="1400" noProof="0" dirty="0">
                <a:solidFill>
                  <a:schemeClr val="tx1"/>
                </a:solidFill>
              </a:rPr>
              <a:t> resin code, wetted surface area etc.  </a:t>
            </a:r>
            <a:endParaRPr lang="en-US" sz="1200" noProof="0" dirty="0">
              <a:solidFill>
                <a:schemeClr val="tx1"/>
              </a:solidFill>
            </a:endParaRPr>
          </a:p>
        </p:txBody>
      </p:sp>
      <p:sp>
        <p:nvSpPr>
          <p:cNvPr id="16" name="Rectangle: Rounded Corners 15">
            <a:extLst>
              <a:ext uri="{FF2B5EF4-FFF2-40B4-BE49-F238E27FC236}">
                <a16:creationId xmlns:a16="http://schemas.microsoft.com/office/drawing/2014/main" id="{CF56D3FA-B957-C5B8-097E-8CB3240D9248}"/>
              </a:ext>
            </a:extLst>
          </p:cNvPr>
          <p:cNvSpPr/>
          <p:nvPr/>
        </p:nvSpPr>
        <p:spPr>
          <a:xfrm>
            <a:off x="7253153" y="3848138"/>
            <a:ext cx="4419450" cy="443641"/>
          </a:xfrm>
          <a:prstGeom prst="roundRect">
            <a:avLst/>
          </a:prstGeom>
          <a:solidFill>
            <a:srgbClr val="D9EB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600"/>
              </a:spcBef>
              <a:spcAft>
                <a:spcPts val="600"/>
              </a:spcAft>
            </a:pPr>
            <a:r>
              <a:rPr lang="en-US" sz="1400" noProof="0" dirty="0">
                <a:solidFill>
                  <a:schemeClr val="tx1"/>
                </a:solidFill>
              </a:rPr>
              <a:t>Where designs contain </a:t>
            </a:r>
            <a:r>
              <a:rPr lang="en-US" sz="1400" noProof="0" dirty="0" err="1">
                <a:solidFill>
                  <a:schemeClr val="tx1"/>
                </a:solidFill>
              </a:rPr>
              <a:t>Cytiva</a:t>
            </a:r>
            <a:r>
              <a:rPr lang="en-US" sz="1400" noProof="0" dirty="0">
                <a:solidFill>
                  <a:schemeClr val="tx1"/>
                </a:solidFill>
              </a:rPr>
              <a:t>-manufactured chambers, sub/ancillary component data is listed. </a:t>
            </a:r>
            <a:endParaRPr lang="en-US" sz="1200" noProof="0" dirty="0">
              <a:solidFill>
                <a:schemeClr val="tx1"/>
              </a:solidFill>
            </a:endParaRPr>
          </a:p>
        </p:txBody>
      </p:sp>
      <p:sp>
        <p:nvSpPr>
          <p:cNvPr id="17" name="Rectangle: Rounded Corners 16">
            <a:extLst>
              <a:ext uri="{FF2B5EF4-FFF2-40B4-BE49-F238E27FC236}">
                <a16:creationId xmlns:a16="http://schemas.microsoft.com/office/drawing/2014/main" id="{FCE1528E-68F0-8D9B-FE71-05AD480F5847}"/>
              </a:ext>
            </a:extLst>
          </p:cNvPr>
          <p:cNvSpPr/>
          <p:nvPr/>
        </p:nvSpPr>
        <p:spPr>
          <a:xfrm>
            <a:off x="7253152" y="4422434"/>
            <a:ext cx="4419450" cy="293734"/>
          </a:xfrm>
          <a:prstGeom prst="roundRect">
            <a:avLst/>
          </a:prstGeom>
          <a:solidFill>
            <a:srgbClr val="D9EB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600"/>
              </a:spcBef>
              <a:spcAft>
                <a:spcPts val="600"/>
              </a:spcAft>
            </a:pPr>
            <a:r>
              <a:rPr lang="en-US" sz="1400" noProof="0" dirty="0">
                <a:solidFill>
                  <a:schemeClr val="tx1"/>
                </a:solidFill>
              </a:rPr>
              <a:t>Component and sub-component claims and compliances. </a:t>
            </a:r>
            <a:endParaRPr lang="en-US" sz="1200" noProof="0" dirty="0">
              <a:solidFill>
                <a:schemeClr val="tx1"/>
              </a:solidFill>
            </a:endParaRPr>
          </a:p>
        </p:txBody>
      </p:sp>
      <p:sp>
        <p:nvSpPr>
          <p:cNvPr id="18" name="Rectangle: Rounded Corners 17">
            <a:extLst>
              <a:ext uri="{FF2B5EF4-FFF2-40B4-BE49-F238E27FC236}">
                <a16:creationId xmlns:a16="http://schemas.microsoft.com/office/drawing/2014/main" id="{BE861552-D74E-EFB5-C4F9-DCC0D8356766}"/>
              </a:ext>
            </a:extLst>
          </p:cNvPr>
          <p:cNvSpPr/>
          <p:nvPr/>
        </p:nvSpPr>
        <p:spPr>
          <a:xfrm>
            <a:off x="7253151" y="5429071"/>
            <a:ext cx="4419450" cy="442186"/>
          </a:xfrm>
          <a:prstGeom prst="roundRect">
            <a:avLst/>
          </a:prstGeom>
          <a:solidFill>
            <a:srgbClr val="D9EB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600"/>
              </a:spcBef>
              <a:spcAft>
                <a:spcPts val="600"/>
              </a:spcAft>
            </a:pPr>
            <a:r>
              <a:rPr lang="en-US" sz="1400" noProof="0" dirty="0">
                <a:solidFill>
                  <a:schemeClr val="tx1"/>
                </a:solidFill>
              </a:rPr>
              <a:t>Notification table of components </a:t>
            </a:r>
            <a:br>
              <a:rPr lang="en-US" sz="1400" noProof="0" dirty="0">
                <a:solidFill>
                  <a:schemeClr val="tx1"/>
                </a:solidFill>
              </a:rPr>
            </a:br>
            <a:r>
              <a:rPr lang="en-US" sz="1400" noProof="0" dirty="0">
                <a:solidFill>
                  <a:schemeClr val="tx1"/>
                </a:solidFill>
              </a:rPr>
              <a:t>containing substances of concern. </a:t>
            </a:r>
            <a:endParaRPr lang="en-US" sz="1200" noProof="0" dirty="0">
              <a:solidFill>
                <a:schemeClr val="tx1"/>
              </a:solidFill>
            </a:endParaRPr>
          </a:p>
        </p:txBody>
      </p:sp>
      <p:sp>
        <p:nvSpPr>
          <p:cNvPr id="19" name="Rectangle: Rounded Corners 18">
            <a:extLst>
              <a:ext uri="{FF2B5EF4-FFF2-40B4-BE49-F238E27FC236}">
                <a16:creationId xmlns:a16="http://schemas.microsoft.com/office/drawing/2014/main" id="{CF7B1151-292E-EB56-E1DC-D5710FA5F13E}"/>
              </a:ext>
            </a:extLst>
          </p:cNvPr>
          <p:cNvSpPr/>
          <p:nvPr/>
        </p:nvSpPr>
        <p:spPr>
          <a:xfrm>
            <a:off x="7253150" y="5989562"/>
            <a:ext cx="4419450" cy="293734"/>
          </a:xfrm>
          <a:prstGeom prst="roundRect">
            <a:avLst/>
          </a:prstGeom>
          <a:solidFill>
            <a:srgbClr val="D9EB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600"/>
              </a:spcBef>
              <a:spcAft>
                <a:spcPts val="600"/>
              </a:spcAft>
            </a:pPr>
            <a:r>
              <a:rPr lang="en-US" sz="1400" noProof="0" dirty="0">
                <a:solidFill>
                  <a:schemeClr val="tx1"/>
                </a:solidFill>
              </a:rPr>
              <a:t>Definition table at end of report. </a:t>
            </a:r>
            <a:endParaRPr lang="en-US" sz="1200" noProof="0" dirty="0">
              <a:solidFill>
                <a:schemeClr val="tx1"/>
              </a:solidFill>
            </a:endParaRPr>
          </a:p>
        </p:txBody>
      </p:sp>
      <p:sp>
        <p:nvSpPr>
          <p:cNvPr id="24" name="Rectangle: Rounded Corners 23">
            <a:extLst>
              <a:ext uri="{FF2B5EF4-FFF2-40B4-BE49-F238E27FC236}">
                <a16:creationId xmlns:a16="http://schemas.microsoft.com/office/drawing/2014/main" id="{2AFB9C70-E696-47FC-F553-A33A0678A540}"/>
              </a:ext>
            </a:extLst>
          </p:cNvPr>
          <p:cNvSpPr/>
          <p:nvPr/>
        </p:nvSpPr>
        <p:spPr>
          <a:xfrm>
            <a:off x="7253150" y="1774413"/>
            <a:ext cx="4419450" cy="329921"/>
          </a:xfrm>
          <a:prstGeom prst="roundRect">
            <a:avLst/>
          </a:prstGeom>
          <a:solidFill>
            <a:srgbClr val="D9EB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600"/>
              </a:spcBef>
              <a:spcAft>
                <a:spcPts val="600"/>
              </a:spcAft>
            </a:pPr>
            <a:r>
              <a:rPr lang="en-US" sz="1400" noProof="0" dirty="0">
                <a:solidFill>
                  <a:schemeClr val="tx1"/>
                </a:solidFill>
              </a:rPr>
              <a:t>Introduction page of claims and compliance report.</a:t>
            </a:r>
            <a:endParaRPr lang="en-US" sz="1200" noProof="0" dirty="0">
              <a:solidFill>
                <a:schemeClr val="tx1"/>
              </a:solidFill>
            </a:endParaRPr>
          </a:p>
        </p:txBody>
      </p:sp>
      <p:pic>
        <p:nvPicPr>
          <p:cNvPr id="51" name="Picture 50">
            <a:extLst>
              <a:ext uri="{FF2B5EF4-FFF2-40B4-BE49-F238E27FC236}">
                <a16:creationId xmlns:a16="http://schemas.microsoft.com/office/drawing/2014/main" id="{7F2C0FE9-1A26-9287-CBD9-6C63176CD96C}"/>
              </a:ext>
            </a:extLst>
          </p:cNvPr>
          <p:cNvPicPr>
            <a:picLocks noChangeAspect="1"/>
          </p:cNvPicPr>
          <p:nvPr/>
        </p:nvPicPr>
        <p:blipFill>
          <a:blip r:embed="rId4"/>
          <a:srcRect l="4385" t="5939" r="23048" b="9740"/>
          <a:stretch>
            <a:fillRect/>
          </a:stretch>
        </p:blipFill>
        <p:spPr>
          <a:xfrm>
            <a:off x="391756" y="1346864"/>
            <a:ext cx="6081518" cy="4997957"/>
          </a:xfrm>
          <a:prstGeom prst="rect">
            <a:avLst/>
          </a:prstGeom>
        </p:spPr>
      </p:pic>
      <p:cxnSp>
        <p:nvCxnSpPr>
          <p:cNvPr id="43" name="Connector: Elbow 42">
            <a:extLst>
              <a:ext uri="{FF2B5EF4-FFF2-40B4-BE49-F238E27FC236}">
                <a16:creationId xmlns:a16="http://schemas.microsoft.com/office/drawing/2014/main" id="{5B38562C-E903-8D5B-4679-114D11324179}"/>
              </a:ext>
            </a:extLst>
          </p:cNvPr>
          <p:cNvCxnSpPr>
            <a:cxnSpLocks/>
            <a:stCxn id="13" idx="1"/>
          </p:cNvCxnSpPr>
          <p:nvPr/>
        </p:nvCxnSpPr>
        <p:spPr>
          <a:xfrm rot="10800000">
            <a:off x="6258560" y="1813395"/>
            <a:ext cx="994594" cy="630759"/>
          </a:xfrm>
          <a:prstGeom prst="bentConnector3">
            <a:avLst>
              <a:gd name="adj1" fmla="val 50000"/>
            </a:avLst>
          </a:prstGeom>
          <a:ln w="12700" cap="sq">
            <a:solidFill>
              <a:schemeClr val="accent4"/>
            </a:solidFill>
            <a:tailEnd type="triangle"/>
          </a:ln>
        </p:spPr>
        <p:style>
          <a:lnRef idx="1">
            <a:schemeClr val="accent1"/>
          </a:lnRef>
          <a:fillRef idx="0">
            <a:schemeClr val="accent1"/>
          </a:fillRef>
          <a:effectRef idx="0">
            <a:srgbClr val="000000"/>
          </a:effectRef>
          <a:fontRef idx="minor">
            <a:schemeClr val="lt1"/>
          </a:fontRef>
        </p:style>
      </p:cxnSp>
      <p:cxnSp>
        <p:nvCxnSpPr>
          <p:cNvPr id="34" name="Connector: Elbow 33">
            <a:extLst>
              <a:ext uri="{FF2B5EF4-FFF2-40B4-BE49-F238E27FC236}">
                <a16:creationId xmlns:a16="http://schemas.microsoft.com/office/drawing/2014/main" id="{2DED6F08-9D84-C000-F00A-2EA5C236EB75}"/>
              </a:ext>
            </a:extLst>
          </p:cNvPr>
          <p:cNvCxnSpPr>
            <a:cxnSpLocks/>
            <a:stCxn id="14" idx="1"/>
          </p:cNvCxnSpPr>
          <p:nvPr/>
        </p:nvCxnSpPr>
        <p:spPr>
          <a:xfrm rot="10800000">
            <a:off x="6258560" y="2533372"/>
            <a:ext cx="994594" cy="396174"/>
          </a:xfrm>
          <a:prstGeom prst="bentConnector3">
            <a:avLst>
              <a:gd name="adj1" fmla="val 50000"/>
            </a:avLst>
          </a:prstGeom>
          <a:ln w="12700" cap="sq">
            <a:solidFill>
              <a:schemeClr val="accent4"/>
            </a:solidFill>
            <a:tailEnd type="triangle"/>
          </a:ln>
        </p:spPr>
        <p:style>
          <a:lnRef idx="1">
            <a:schemeClr val="accent1"/>
          </a:lnRef>
          <a:fillRef idx="0">
            <a:schemeClr val="accent1"/>
          </a:fillRef>
          <a:effectRef idx="0">
            <a:srgbClr val="000000"/>
          </a:effectRef>
          <a:fontRef idx="minor">
            <a:schemeClr val="lt1"/>
          </a:fontRef>
        </p:style>
      </p:cxnSp>
      <p:cxnSp>
        <p:nvCxnSpPr>
          <p:cNvPr id="32" name="Connector: Elbow 31">
            <a:extLst>
              <a:ext uri="{FF2B5EF4-FFF2-40B4-BE49-F238E27FC236}">
                <a16:creationId xmlns:a16="http://schemas.microsoft.com/office/drawing/2014/main" id="{81ABA47E-04B4-A188-76E7-FC9C59C0493D}"/>
              </a:ext>
            </a:extLst>
          </p:cNvPr>
          <p:cNvCxnSpPr>
            <a:cxnSpLocks/>
            <a:stCxn id="15" idx="1"/>
          </p:cNvCxnSpPr>
          <p:nvPr/>
        </p:nvCxnSpPr>
        <p:spPr>
          <a:xfrm rot="10800000" flipV="1">
            <a:off x="6258561" y="3470070"/>
            <a:ext cx="994593" cy="1"/>
          </a:xfrm>
          <a:prstGeom prst="bentConnector3">
            <a:avLst/>
          </a:prstGeom>
          <a:ln w="12700" cap="sq">
            <a:solidFill>
              <a:schemeClr val="accent4"/>
            </a:solidFill>
            <a:tailEnd type="triangle"/>
          </a:ln>
        </p:spPr>
        <p:style>
          <a:lnRef idx="1">
            <a:schemeClr val="accent1"/>
          </a:lnRef>
          <a:fillRef idx="0">
            <a:schemeClr val="accent1"/>
          </a:fillRef>
          <a:effectRef idx="0">
            <a:srgbClr val="000000"/>
          </a:effectRef>
          <a:fontRef idx="minor">
            <a:schemeClr val="lt1"/>
          </a:fontRef>
        </p:style>
      </p:cxnSp>
      <p:cxnSp>
        <p:nvCxnSpPr>
          <p:cNvPr id="30" name="Connector: Elbow 29">
            <a:extLst>
              <a:ext uri="{FF2B5EF4-FFF2-40B4-BE49-F238E27FC236}">
                <a16:creationId xmlns:a16="http://schemas.microsoft.com/office/drawing/2014/main" id="{9DFE2746-787F-268A-05DD-7F6E273088EE}"/>
              </a:ext>
            </a:extLst>
          </p:cNvPr>
          <p:cNvCxnSpPr>
            <a:cxnSpLocks/>
            <a:stCxn id="17" idx="1"/>
          </p:cNvCxnSpPr>
          <p:nvPr/>
        </p:nvCxnSpPr>
        <p:spPr>
          <a:xfrm rot="10800000">
            <a:off x="6258560" y="4338875"/>
            <a:ext cx="994592" cy="230427"/>
          </a:xfrm>
          <a:prstGeom prst="bentConnector3">
            <a:avLst/>
          </a:prstGeom>
          <a:ln w="12700" cap="sq">
            <a:solidFill>
              <a:schemeClr val="accent4"/>
            </a:solidFill>
            <a:tailEnd type="triangle"/>
          </a:ln>
        </p:spPr>
        <p:style>
          <a:lnRef idx="1">
            <a:schemeClr val="accent1"/>
          </a:lnRef>
          <a:fillRef idx="0">
            <a:schemeClr val="accent1"/>
          </a:fillRef>
          <a:effectRef idx="0">
            <a:srgbClr val="000000"/>
          </a:effectRef>
          <a:fontRef idx="minor">
            <a:schemeClr val="lt1"/>
          </a:fontRef>
        </p:style>
      </p:cxnSp>
      <p:cxnSp>
        <p:nvCxnSpPr>
          <p:cNvPr id="28" name="Connector: Elbow 27">
            <a:extLst>
              <a:ext uri="{FF2B5EF4-FFF2-40B4-BE49-F238E27FC236}">
                <a16:creationId xmlns:a16="http://schemas.microsoft.com/office/drawing/2014/main" id="{C466FD2C-3CFB-9862-6864-A7E24B3E8FBB}"/>
              </a:ext>
            </a:extLst>
          </p:cNvPr>
          <p:cNvCxnSpPr>
            <a:cxnSpLocks/>
            <a:stCxn id="18" idx="1"/>
          </p:cNvCxnSpPr>
          <p:nvPr/>
        </p:nvCxnSpPr>
        <p:spPr>
          <a:xfrm rot="10800000" flipV="1">
            <a:off x="6339841" y="5650164"/>
            <a:ext cx="913311" cy="308430"/>
          </a:xfrm>
          <a:prstGeom prst="bentConnector3">
            <a:avLst/>
          </a:prstGeom>
          <a:ln w="12700" cap="sq">
            <a:solidFill>
              <a:schemeClr val="accent4"/>
            </a:solidFill>
            <a:tailEnd type="triangle"/>
          </a:ln>
        </p:spPr>
        <p:style>
          <a:lnRef idx="1">
            <a:schemeClr val="accent1"/>
          </a:lnRef>
          <a:fillRef idx="0">
            <a:schemeClr val="accent1"/>
          </a:fillRef>
          <a:effectRef idx="0">
            <a:srgbClr val="000000"/>
          </a:effectRef>
          <a:fontRef idx="minor">
            <a:schemeClr val="lt1"/>
          </a:fontRef>
        </p:style>
      </p:cxnSp>
      <p:sp>
        <p:nvSpPr>
          <p:cNvPr id="12" name="Rectangle: Rounded Corners 11">
            <a:extLst>
              <a:ext uri="{FF2B5EF4-FFF2-40B4-BE49-F238E27FC236}">
                <a16:creationId xmlns:a16="http://schemas.microsoft.com/office/drawing/2014/main" id="{C08E3C77-9FF6-AE36-19CD-2DC69F9E973A}"/>
              </a:ext>
            </a:extLst>
          </p:cNvPr>
          <p:cNvSpPr/>
          <p:nvPr/>
        </p:nvSpPr>
        <p:spPr>
          <a:xfrm>
            <a:off x="7253152" y="4889794"/>
            <a:ext cx="4419450" cy="293734"/>
          </a:xfrm>
          <a:prstGeom prst="roundRect">
            <a:avLst/>
          </a:prstGeom>
          <a:solidFill>
            <a:srgbClr val="D9EB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600"/>
              </a:spcBef>
              <a:spcAft>
                <a:spcPts val="600"/>
              </a:spcAft>
            </a:pPr>
            <a:r>
              <a:rPr lang="en-US" sz="1400" noProof="0" dirty="0">
                <a:solidFill>
                  <a:schemeClr val="tx1"/>
                </a:solidFill>
              </a:rPr>
              <a:t>Extractables summary. </a:t>
            </a:r>
            <a:endParaRPr lang="en-US" sz="1200" noProof="0" dirty="0">
              <a:solidFill>
                <a:schemeClr val="tx1"/>
              </a:solidFill>
            </a:endParaRPr>
          </a:p>
        </p:txBody>
      </p:sp>
      <p:cxnSp>
        <p:nvCxnSpPr>
          <p:cNvPr id="21" name="Connector: Elbow 20">
            <a:extLst>
              <a:ext uri="{FF2B5EF4-FFF2-40B4-BE49-F238E27FC236}">
                <a16:creationId xmlns:a16="http://schemas.microsoft.com/office/drawing/2014/main" id="{78FA8B3D-D405-E688-D515-BDACD07BC95B}"/>
              </a:ext>
            </a:extLst>
          </p:cNvPr>
          <p:cNvCxnSpPr>
            <a:cxnSpLocks/>
            <a:stCxn id="12" idx="1"/>
          </p:cNvCxnSpPr>
          <p:nvPr/>
        </p:nvCxnSpPr>
        <p:spPr>
          <a:xfrm rot="10800000" flipV="1">
            <a:off x="6258558" y="5036660"/>
            <a:ext cx="994594" cy="88803"/>
          </a:xfrm>
          <a:prstGeom prst="bentConnector3">
            <a:avLst/>
          </a:prstGeom>
          <a:ln w="12700" cap="sq">
            <a:solidFill>
              <a:schemeClr val="accent4"/>
            </a:solidFill>
            <a:tailEnd type="triangle"/>
          </a:ln>
        </p:spPr>
        <p:style>
          <a:lnRef idx="1">
            <a:schemeClr val="accent1"/>
          </a:lnRef>
          <a:fillRef idx="0">
            <a:schemeClr val="accent1"/>
          </a:fillRef>
          <a:effectRef idx="0">
            <a:srgbClr val="000000"/>
          </a:effectRef>
          <a:fontRef idx="minor">
            <a:schemeClr val="lt1"/>
          </a:fontRef>
        </p:style>
      </p:cxnSp>
    </p:spTree>
    <p:custDataLst>
      <p:tags r:id="rId1"/>
    </p:custDataLst>
    <p:extLst>
      <p:ext uri="{BB962C8B-B14F-4D97-AF65-F5344CB8AC3E}">
        <p14:creationId xmlns:p14="http://schemas.microsoft.com/office/powerpoint/2010/main" val="86785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0D17F38-B691-E74E-A89C-72951AB93A89}"/>
              </a:ext>
            </a:extLst>
          </p:cNvPr>
          <p:cNvSpPr>
            <a:spLocks noGrp="1"/>
          </p:cNvSpPr>
          <p:nvPr>
            <p:ph type="body" sz="quarter" idx="10"/>
          </p:nvPr>
        </p:nvSpPr>
        <p:spPr>
          <a:xfrm>
            <a:off x="546098" y="4081806"/>
            <a:ext cx="9823387" cy="1998319"/>
          </a:xfrm>
        </p:spPr>
        <p:txBody>
          <a:bodyPr>
            <a:normAutofit/>
          </a:bodyPr>
          <a:lstStyle/>
          <a:p>
            <a:r>
              <a:rPr lang="en-US" u="sng" noProof="0" dirty="0">
                <a:effectLst/>
                <a:latin typeface="Cytiva Aktiv" panose="020B0504020202020204" pitchFamily="34" charset="0"/>
                <a:ea typeface="Cytiva Aktiv" panose="020B05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www.cytiva.com</a:t>
            </a:r>
            <a:endParaRPr lang="en-US" noProof="0" dirty="0">
              <a:effectLst/>
              <a:latin typeface="Cytiva Aktiv" panose="020B0504020202020204" pitchFamily="34" charset="0"/>
              <a:ea typeface="Cytiva Aktiv" panose="020B0504020202020204" pitchFamily="34" charset="0"/>
              <a:cs typeface="Times New Roman" panose="02020603050405020304" pitchFamily="18" charset="0"/>
            </a:endParaRPr>
          </a:p>
          <a:p>
            <a:endParaRPr lang="en-US" noProof="0" dirty="0">
              <a:effectLst/>
              <a:latin typeface="Cytiva Aktiv" panose="020B0504020202020204" pitchFamily="34" charset="0"/>
              <a:ea typeface="Cytiva Aktiv" panose="020B0504020202020204" pitchFamily="34" charset="0"/>
              <a:cs typeface="Times New Roman" panose="02020603050405020304" pitchFamily="18" charset="0"/>
            </a:endParaRPr>
          </a:p>
          <a:p>
            <a:r>
              <a:rPr lang="en-US" b="0" i="0" u="none" strike="noStrike" baseline="0" noProof="0" dirty="0" err="1"/>
              <a:t>Cytiva</a:t>
            </a:r>
            <a:r>
              <a:rPr lang="en-US" b="0" i="0" u="none" strike="noStrike" baseline="0" noProof="0" dirty="0"/>
              <a:t> , and the Drop logo are trademarks of Life Sciences IP Holdings Corporation or an affiliate doing business as </a:t>
            </a:r>
            <a:r>
              <a:rPr lang="en-US" b="0" i="0" u="none" strike="noStrike" baseline="0" noProof="0" dirty="0" err="1"/>
              <a:t>Cytiva</a:t>
            </a:r>
            <a:r>
              <a:rPr lang="en-US" b="0" i="0" u="none" strike="noStrike" baseline="0" noProof="0" dirty="0"/>
              <a:t>. </a:t>
            </a:r>
            <a:br>
              <a:rPr lang="en-US" b="0" i="0" u="none" strike="noStrike" baseline="0" noProof="0" dirty="0"/>
            </a:br>
            <a:r>
              <a:rPr lang="en-US" noProof="0" dirty="0">
                <a:ea typeface="Cytiva Aktiv" panose="020B0504020202020204" pitchFamily="34" charset="0"/>
                <a:cs typeface="Times New Roman" panose="02020603050405020304" pitchFamily="18" charset="0"/>
              </a:rPr>
              <a:t>Accelerator, Allegro, </a:t>
            </a:r>
            <a:r>
              <a:rPr lang="en-US" noProof="0" dirty="0" err="1">
                <a:ea typeface="Cytiva Aktiv" panose="020B0504020202020204" pitchFamily="34" charset="0"/>
                <a:cs typeface="Times New Roman" panose="02020603050405020304" pitchFamily="18" charset="0"/>
              </a:rPr>
              <a:t>Biacore</a:t>
            </a:r>
            <a:r>
              <a:rPr lang="en-US" noProof="0" dirty="0">
                <a:ea typeface="Cytiva Aktiv" panose="020B0504020202020204" pitchFamily="34" charset="0"/>
                <a:cs typeface="Times New Roman" panose="02020603050405020304" pitchFamily="18" charset="0"/>
              </a:rPr>
              <a:t>, </a:t>
            </a:r>
            <a:r>
              <a:rPr lang="en-US" noProof="0" dirty="0" err="1">
                <a:ea typeface="Cytiva Aktiv" panose="020B0504020202020204" pitchFamily="34" charset="0"/>
                <a:cs typeface="Times New Roman" panose="02020603050405020304" pitchFamily="18" charset="0"/>
              </a:rPr>
              <a:t>Hyclone</a:t>
            </a:r>
            <a:r>
              <a:rPr lang="en-US" noProof="0" dirty="0">
                <a:ea typeface="Cytiva Aktiv" panose="020B0504020202020204" pitchFamily="34" charset="0"/>
                <a:cs typeface="Times New Roman" panose="02020603050405020304" pitchFamily="18" charset="0"/>
              </a:rPr>
              <a:t> and </a:t>
            </a:r>
            <a:r>
              <a:rPr lang="en-US" noProof="0" dirty="0" err="1">
                <a:ea typeface="Cytiva Aktiv" panose="020B0504020202020204" pitchFamily="34" charset="0"/>
                <a:cs typeface="Times New Roman" panose="02020603050405020304" pitchFamily="18" charset="0"/>
              </a:rPr>
              <a:t>ReadyToProcess</a:t>
            </a:r>
            <a:r>
              <a:rPr lang="en-US" noProof="0" dirty="0">
                <a:ea typeface="Cytiva Aktiv" panose="020B0504020202020204" pitchFamily="34" charset="0"/>
                <a:cs typeface="Times New Roman" panose="02020603050405020304" pitchFamily="18" charset="0"/>
              </a:rPr>
              <a:t> </a:t>
            </a:r>
            <a:r>
              <a:rPr lang="en-US" noProof="0" dirty="0">
                <a:effectLst/>
                <a:ea typeface="Cytiva Aktiv" panose="020B0504020202020204" pitchFamily="34" charset="0"/>
                <a:cs typeface="Times New Roman" panose="02020603050405020304" pitchFamily="18" charset="0"/>
              </a:rPr>
              <a:t>are trademarks </a:t>
            </a:r>
            <a:r>
              <a:rPr lang="en-US" b="0" i="0" u="none" strike="noStrike" baseline="0" noProof="0" dirty="0"/>
              <a:t>of Global Life Sciences Solutions USA LLC or an affiliate doing business as </a:t>
            </a:r>
            <a:r>
              <a:rPr lang="en-US" b="0" i="0" u="none" strike="noStrike" baseline="0" noProof="0" dirty="0" err="1"/>
              <a:t>Cytiva</a:t>
            </a:r>
            <a:r>
              <a:rPr lang="en-US" b="0" i="0" u="none" strike="noStrike" baseline="0" noProof="0" dirty="0"/>
              <a:t>. </a:t>
            </a:r>
            <a:br>
              <a:rPr lang="en-US" b="0" i="0" u="none" strike="noStrike" baseline="0" noProof="0" dirty="0"/>
            </a:br>
            <a:r>
              <a:rPr lang="en-US" b="0" i="0" u="none" strike="noStrike" baseline="0" noProof="0" dirty="0"/>
              <a:t>Any other trademarks are the property of their respective owners.</a:t>
            </a:r>
          </a:p>
          <a:p>
            <a:endParaRPr lang="en-US" b="1" i="0" u="none" strike="noStrike" baseline="0" noProof="0" dirty="0">
              <a:solidFill>
                <a:schemeClr val="accent3"/>
              </a:solidFill>
            </a:endParaRPr>
          </a:p>
          <a:p>
            <a:pPr algn="l"/>
            <a:r>
              <a:rPr lang="en-US" b="0" i="0" u="none" strike="noStrike" baseline="0" noProof="0" dirty="0"/>
              <a:t>The Danaher trademark is a proprietary mark of Danaher Corporation.</a:t>
            </a:r>
          </a:p>
          <a:p>
            <a:pPr algn="l"/>
            <a:endParaRPr lang="en-US" b="0" i="0" u="none" strike="noStrike" baseline="0" noProof="0" dirty="0"/>
          </a:p>
          <a:p>
            <a:r>
              <a:rPr lang="en-US" noProof="0" dirty="0">
                <a:effectLst/>
                <a:ea typeface="Cytiva Aktiv" panose="020B0504020202020204" pitchFamily="34" charset="0"/>
                <a:cs typeface="Times New Roman" panose="02020603050405020304" pitchFamily="18" charset="0"/>
              </a:rPr>
              <a:t>© 2026 </a:t>
            </a:r>
            <a:r>
              <a:rPr lang="en-US" noProof="0" dirty="0" err="1">
                <a:effectLst/>
                <a:ea typeface="Cytiva Aktiv" panose="020B0504020202020204" pitchFamily="34" charset="0"/>
                <a:cs typeface="Times New Roman" panose="02020603050405020304" pitchFamily="18" charset="0"/>
              </a:rPr>
              <a:t>Cytiva</a:t>
            </a:r>
            <a:endParaRPr lang="en-US" noProof="0" dirty="0">
              <a:effectLst/>
              <a:ea typeface="Cytiva Aktiv" panose="020B0504020202020204" pitchFamily="34" charset="0"/>
              <a:cs typeface="Times New Roman" panose="02020603050405020304" pitchFamily="18" charset="0"/>
            </a:endParaRPr>
          </a:p>
          <a:p>
            <a:endParaRPr lang="en-US" noProof="0" dirty="0">
              <a:effectLst/>
              <a:ea typeface="Cytiva Aktiv" panose="020B0504020202020204" pitchFamily="34" charset="0"/>
              <a:cs typeface="Times New Roman" panose="02020603050405020304" pitchFamily="18" charset="0"/>
            </a:endParaRPr>
          </a:p>
          <a:p>
            <a:r>
              <a:rPr lang="en-US" noProof="0" dirty="0">
                <a:effectLst/>
                <a:ea typeface="Cytiva Aktiv" panose="020B0504020202020204" pitchFamily="34" charset="0"/>
                <a:cs typeface="Times New Roman" panose="02020603050405020304" pitchFamily="18" charset="0"/>
              </a:rPr>
              <a:t>For local office contact information, visit </a:t>
            </a:r>
            <a:r>
              <a:rPr lang="en-US" u="sng" noProof="0" dirty="0">
                <a:effectLst/>
                <a:ea typeface="Cytiva Aktiv" panose="020B05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cytiva.com/contact</a:t>
            </a:r>
            <a:endParaRPr lang="en-US" u="sng" noProof="0" dirty="0">
              <a:effectLst/>
              <a:ea typeface="Cytiva Aktiv" panose="020B0504020202020204" pitchFamily="34" charset="0"/>
              <a:cs typeface="Times New Roman" panose="02020603050405020304" pitchFamily="18" charset="0"/>
            </a:endParaRPr>
          </a:p>
          <a:p>
            <a:endParaRPr lang="en-US" u="sng" noProof="0" dirty="0">
              <a:ea typeface="Cytiva Aktiv" panose="020B0504020202020204" pitchFamily="34" charset="0"/>
              <a:cs typeface="Times New Roman" panose="02020603050405020304" pitchFamily="18" charset="0"/>
            </a:endParaRPr>
          </a:p>
          <a:p>
            <a:r>
              <a:rPr lang="en-US" noProof="0" dirty="0" err="1">
                <a:ea typeface="Cytiva Aktiv" panose="020B0504020202020204" pitchFamily="34" charset="0"/>
                <a:cs typeface="Times New Roman"/>
              </a:rPr>
              <a:t>CY54837</a:t>
            </a:r>
            <a:r>
              <a:rPr lang="en-US" noProof="0" dirty="0">
                <a:ea typeface="Cytiva Aktiv" panose="020B0504020202020204" pitchFamily="34" charset="0"/>
                <a:cs typeface="Times New Roman"/>
              </a:rPr>
              <a:t>-</a:t>
            </a:r>
            <a:r>
              <a:rPr lang="en-US" noProof="0" dirty="0" err="1">
                <a:ea typeface="Cytiva Aktiv" panose="020B0504020202020204" pitchFamily="34" charset="0"/>
                <a:cs typeface="Times New Roman"/>
              </a:rPr>
              <a:t>16FEB26</a:t>
            </a:r>
            <a:r>
              <a:rPr lang="en-US" noProof="0" dirty="0">
                <a:ea typeface="Cytiva Aktiv" panose="020B0504020202020204" pitchFamily="34" charset="0"/>
                <a:cs typeface="Times New Roman"/>
              </a:rPr>
              <a:t>-PP</a:t>
            </a:r>
            <a:endParaRPr lang="en-US" noProof="0" dirty="0">
              <a:effectLst/>
              <a:ea typeface="Cytiva Aktiv" panose="020B0504020202020204" pitchFamily="34" charset="0"/>
              <a:cs typeface="Times New Roman" panose="02020603050405020304" pitchFamily="18" charset="0"/>
            </a:endParaRPr>
          </a:p>
          <a:p>
            <a:endParaRPr lang="en-US" u="sng" noProof="0" dirty="0">
              <a:effectLst/>
              <a:ea typeface="Cytiva Aktiv" panose="020B05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451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D44BAC-9E58-5378-FF74-182EAEC72B3A}"/>
              </a:ext>
            </a:extLst>
          </p:cNvPr>
          <p:cNvSpPr>
            <a:spLocks noGrp="1"/>
          </p:cNvSpPr>
          <p:nvPr>
            <p:ph type="title"/>
          </p:nvPr>
        </p:nvSpPr>
        <p:spPr/>
        <p:txBody>
          <a:bodyPr/>
          <a:lstStyle/>
          <a:p>
            <a:r>
              <a:rPr lang="en-US" noProof="0" dirty="0">
                <a:solidFill>
                  <a:srgbClr val="00886F"/>
                </a:solidFill>
              </a:rPr>
              <a:t>Navigating</a:t>
            </a:r>
            <a:r>
              <a:rPr lang="en-US" sz="3600" noProof="0" dirty="0"/>
              <a:t> </a:t>
            </a:r>
            <a:r>
              <a:rPr lang="en-US" noProof="0" dirty="0">
                <a:solidFill>
                  <a:srgbClr val="00886F"/>
                </a:solidFill>
              </a:rPr>
              <a:t>cytiva.com</a:t>
            </a:r>
            <a:endParaRPr lang="en-US" noProof="0" dirty="0">
              <a:solidFill>
                <a:srgbClr val="FF5900"/>
              </a:solidFill>
            </a:endParaRPr>
          </a:p>
        </p:txBody>
      </p:sp>
      <p:sp>
        <p:nvSpPr>
          <p:cNvPr id="9" name="TextBox 8">
            <a:extLst>
              <a:ext uri="{FF2B5EF4-FFF2-40B4-BE49-F238E27FC236}">
                <a16:creationId xmlns:a16="http://schemas.microsoft.com/office/drawing/2014/main" id="{BB277B15-AE50-5760-4E88-276CD8BE378B}"/>
              </a:ext>
            </a:extLst>
          </p:cNvPr>
          <p:cNvSpPr txBox="1"/>
          <p:nvPr/>
        </p:nvSpPr>
        <p:spPr>
          <a:xfrm>
            <a:off x="1514573" y="5902552"/>
            <a:ext cx="3054285" cy="268439"/>
          </a:xfrm>
          <a:prstGeom prst="rect">
            <a:avLst/>
          </a:prstGeom>
          <a:noFill/>
        </p:spPr>
        <p:txBody>
          <a:bodyPr wrap="square" lIns="46800" tIns="46800" rIns="46800" bIns="46800" rtlCol="0">
            <a:normAutofit fontScale="70000" lnSpcReduction="20000"/>
          </a:bodyPr>
          <a:lstStyle/>
          <a:p>
            <a:pPr algn="ctr">
              <a:lnSpc>
                <a:spcPct val="100000"/>
              </a:lnSpc>
              <a:spcBef>
                <a:spcPts val="1200"/>
              </a:spcBef>
              <a:buSzPct val="100000"/>
            </a:pPr>
            <a:r>
              <a:rPr lang="en-US" sz="2000" b="1" noProof="0" dirty="0">
                <a:solidFill>
                  <a:srgbClr val="00886F"/>
                </a:solidFill>
              </a:rPr>
              <a:t>www.cytiva.com/certificates</a:t>
            </a:r>
          </a:p>
        </p:txBody>
      </p:sp>
      <p:sp>
        <p:nvSpPr>
          <p:cNvPr id="10" name="TextBox 9">
            <a:extLst>
              <a:ext uri="{FF2B5EF4-FFF2-40B4-BE49-F238E27FC236}">
                <a16:creationId xmlns:a16="http://schemas.microsoft.com/office/drawing/2014/main" id="{5783D815-C0AD-57D7-AFDD-ED662345D0CB}"/>
              </a:ext>
            </a:extLst>
          </p:cNvPr>
          <p:cNvSpPr txBox="1"/>
          <p:nvPr/>
        </p:nvSpPr>
        <p:spPr>
          <a:xfrm>
            <a:off x="7623144" y="5906201"/>
            <a:ext cx="3054285" cy="268439"/>
          </a:xfrm>
          <a:prstGeom prst="rect">
            <a:avLst/>
          </a:prstGeom>
          <a:noFill/>
        </p:spPr>
        <p:txBody>
          <a:bodyPr wrap="square" lIns="46800" tIns="46800" rIns="46800" bIns="46800" rtlCol="0">
            <a:normAutofit fontScale="70000" lnSpcReduction="20000"/>
          </a:bodyPr>
          <a:lstStyle/>
          <a:p>
            <a:pPr algn="ctr">
              <a:lnSpc>
                <a:spcPct val="100000"/>
              </a:lnSpc>
              <a:spcBef>
                <a:spcPts val="1200"/>
              </a:spcBef>
              <a:buSzPct val="100000"/>
            </a:pPr>
            <a:r>
              <a:rPr lang="en-US" sz="2000" b="1" noProof="0" dirty="0">
                <a:solidFill>
                  <a:srgbClr val="00886F"/>
                </a:solidFill>
              </a:rPr>
              <a:t>www.cytiva.com/rsf</a:t>
            </a:r>
          </a:p>
        </p:txBody>
      </p:sp>
      <p:pic>
        <p:nvPicPr>
          <p:cNvPr id="4" name="Picture 3">
            <a:extLst>
              <a:ext uri="{FF2B5EF4-FFF2-40B4-BE49-F238E27FC236}">
                <a16:creationId xmlns:a16="http://schemas.microsoft.com/office/drawing/2014/main" id="{73CFD17F-AAF7-DB6E-98DE-9CC344019345}"/>
              </a:ext>
            </a:extLst>
          </p:cNvPr>
          <p:cNvPicPr>
            <a:picLocks noChangeAspect="1"/>
          </p:cNvPicPr>
          <p:nvPr/>
        </p:nvPicPr>
        <p:blipFill>
          <a:blip r:embed="rId3"/>
          <a:stretch>
            <a:fillRect/>
          </a:stretch>
        </p:blipFill>
        <p:spPr>
          <a:xfrm>
            <a:off x="565594" y="1671428"/>
            <a:ext cx="10958510" cy="952583"/>
          </a:xfrm>
          <a:prstGeom prst="rect">
            <a:avLst/>
          </a:prstGeom>
        </p:spPr>
      </p:pic>
      <p:pic>
        <p:nvPicPr>
          <p:cNvPr id="16" name="Picture 15">
            <a:extLst>
              <a:ext uri="{FF2B5EF4-FFF2-40B4-BE49-F238E27FC236}">
                <a16:creationId xmlns:a16="http://schemas.microsoft.com/office/drawing/2014/main" id="{EF985647-A795-9C06-0862-EC4FCCFEB0E8}"/>
              </a:ext>
            </a:extLst>
          </p:cNvPr>
          <p:cNvPicPr>
            <a:picLocks noChangeAspect="1"/>
          </p:cNvPicPr>
          <p:nvPr/>
        </p:nvPicPr>
        <p:blipFill>
          <a:blip r:embed="rId4"/>
          <a:stretch>
            <a:fillRect/>
          </a:stretch>
        </p:blipFill>
        <p:spPr>
          <a:xfrm>
            <a:off x="500389" y="2710361"/>
            <a:ext cx="5550487" cy="3214834"/>
          </a:xfrm>
          <a:prstGeom prst="rect">
            <a:avLst/>
          </a:prstGeom>
        </p:spPr>
      </p:pic>
      <p:pic>
        <p:nvPicPr>
          <p:cNvPr id="18" name="Picture 17">
            <a:extLst>
              <a:ext uri="{FF2B5EF4-FFF2-40B4-BE49-F238E27FC236}">
                <a16:creationId xmlns:a16="http://schemas.microsoft.com/office/drawing/2014/main" id="{9FABF690-FD38-3D6E-5454-E0759EA2F03A}"/>
              </a:ext>
            </a:extLst>
          </p:cNvPr>
          <p:cNvPicPr>
            <a:picLocks noChangeAspect="1"/>
          </p:cNvPicPr>
          <p:nvPr/>
        </p:nvPicPr>
        <p:blipFill>
          <a:blip r:embed="rId5"/>
          <a:stretch>
            <a:fillRect/>
          </a:stretch>
        </p:blipFill>
        <p:spPr>
          <a:xfrm>
            <a:off x="5912399" y="2710361"/>
            <a:ext cx="5550486" cy="3229374"/>
          </a:xfrm>
          <a:prstGeom prst="rect">
            <a:avLst/>
          </a:prstGeom>
        </p:spPr>
      </p:pic>
    </p:spTree>
    <p:custDataLst>
      <p:tags r:id="rId1"/>
    </p:custDataLst>
    <p:extLst>
      <p:ext uri="{BB962C8B-B14F-4D97-AF65-F5344CB8AC3E}">
        <p14:creationId xmlns:p14="http://schemas.microsoft.com/office/powerpoint/2010/main" val="410991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848EA-7DB0-4065-D800-DF5374C2D976}"/>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C079C6EF-3578-6614-CFED-6BB1B8FA7476}"/>
              </a:ext>
            </a:extLst>
          </p:cNvPr>
          <p:cNvSpPr>
            <a:spLocks noGrp="1"/>
          </p:cNvSpPr>
          <p:nvPr>
            <p:ph type="title"/>
          </p:nvPr>
        </p:nvSpPr>
        <p:spPr>
          <a:xfrm>
            <a:off x="546099" y="549275"/>
            <a:ext cx="11091672" cy="1009041"/>
          </a:xfrm>
        </p:spPr>
        <p:txBody>
          <a:bodyPr/>
          <a:lstStyle/>
          <a:p>
            <a:r>
              <a:rPr lang="en-US" noProof="0" dirty="0"/>
              <a:t>Quality and Regulatory Support</a:t>
            </a:r>
            <a:br>
              <a:rPr lang="en-US" noProof="0" dirty="0"/>
            </a:br>
            <a:br>
              <a:rPr lang="en-US" noProof="0" dirty="0"/>
            </a:br>
            <a:br>
              <a:rPr lang="en-US" noProof="0" dirty="0"/>
            </a:br>
            <a:endParaRPr lang="en-US" noProof="0" dirty="0"/>
          </a:p>
        </p:txBody>
      </p:sp>
      <p:sp>
        <p:nvSpPr>
          <p:cNvPr id="13" name="Content Placeholder 12">
            <a:extLst>
              <a:ext uri="{FF2B5EF4-FFF2-40B4-BE49-F238E27FC236}">
                <a16:creationId xmlns:a16="http://schemas.microsoft.com/office/drawing/2014/main" id="{D71DDA02-89A7-4AB7-F1F9-B364A2B432B8}"/>
              </a:ext>
            </a:extLst>
          </p:cNvPr>
          <p:cNvSpPr>
            <a:spLocks noGrp="1"/>
          </p:cNvSpPr>
          <p:nvPr>
            <p:ph idx="1"/>
          </p:nvPr>
        </p:nvSpPr>
        <p:spPr>
          <a:xfrm>
            <a:off x="548640" y="1828799"/>
            <a:ext cx="11005073" cy="3474720"/>
          </a:xfrm>
        </p:spPr>
        <p:txBody>
          <a:bodyPr vert="horz" lIns="0" tIns="0" rIns="0" bIns="0" numCol="1" spcCol="365760" rtlCol="0" anchor="t">
            <a:normAutofit/>
          </a:bodyPr>
          <a:lstStyle/>
          <a:p>
            <a:pPr marL="0" indent="0">
              <a:buNone/>
            </a:pPr>
            <a:r>
              <a:rPr lang="en-US" noProof="0" dirty="0"/>
              <a:t>With regulatory support accounts—available to </a:t>
            </a:r>
            <a:r>
              <a:rPr lang="en-US" noProof="0" dirty="0" err="1"/>
              <a:t>Cytiva</a:t>
            </a:r>
            <a:r>
              <a:rPr lang="en-US" noProof="0" dirty="0"/>
              <a:t> customers—you gain access to product documentation useful for process development and validation.  The documentation is free of charge and is critical for preparing standard operating procedures (SOPs), quality control, and clinical and marketing applications for submission to regulatory agencies.</a:t>
            </a:r>
          </a:p>
          <a:p>
            <a:pPr marL="0" indent="0">
              <a:buNone/>
            </a:pPr>
            <a:r>
              <a:rPr lang="en-US" noProof="0" dirty="0"/>
              <a:t>We offer change control notification (</a:t>
            </a:r>
            <a:r>
              <a:rPr lang="en-US" noProof="0" dirty="0" err="1"/>
              <a:t>CCN</a:t>
            </a:r>
            <a:r>
              <a:rPr lang="en-US" noProof="0" dirty="0"/>
              <a:t>), regulatory support files (RSF) for chromatography resins and cell culture media, validation guides (VG) for single-use products and bioprocess filters, validation support files (VSF) for software, and extractables information (EI) for supported products. </a:t>
            </a:r>
          </a:p>
          <a:p>
            <a:pPr marL="0" indent="0">
              <a:buNone/>
            </a:pPr>
            <a:r>
              <a:rPr lang="en-US" noProof="0" dirty="0"/>
              <a:t>Regulatory documentation is provided via two separate online systems: Regulatory support and Accelerator documentation center.</a:t>
            </a:r>
          </a:p>
        </p:txBody>
      </p:sp>
      <p:sp>
        <p:nvSpPr>
          <p:cNvPr id="9" name="Text Placeholder 8">
            <a:extLst>
              <a:ext uri="{FF2B5EF4-FFF2-40B4-BE49-F238E27FC236}">
                <a16:creationId xmlns:a16="http://schemas.microsoft.com/office/drawing/2014/main" id="{BC9BD1C7-6C0D-5E87-3C91-836DD99218DB}"/>
              </a:ext>
            </a:extLst>
          </p:cNvPr>
          <p:cNvSpPr>
            <a:spLocks noGrp="1"/>
          </p:cNvSpPr>
          <p:nvPr>
            <p:ph type="body" sz="quarter" idx="10"/>
          </p:nvPr>
        </p:nvSpPr>
        <p:spPr>
          <a:xfrm>
            <a:off x="548639" y="5303519"/>
            <a:ext cx="11089131" cy="777240"/>
          </a:xfrm>
        </p:spPr>
        <p:txBody>
          <a:bodyPr/>
          <a:lstStyle/>
          <a:p>
            <a:r>
              <a:rPr lang="en-US" noProof="0" dirty="0"/>
              <a:t>Our subscription service notifies you when updated regulatory documents are available.</a:t>
            </a:r>
          </a:p>
        </p:txBody>
      </p:sp>
      <p:sp>
        <p:nvSpPr>
          <p:cNvPr id="7" name="Content Placeholder 12">
            <a:extLst>
              <a:ext uri="{FF2B5EF4-FFF2-40B4-BE49-F238E27FC236}">
                <a16:creationId xmlns:a16="http://schemas.microsoft.com/office/drawing/2014/main" id="{4CAD6147-22E7-20CA-6D02-9AC95F36A724}"/>
              </a:ext>
            </a:extLst>
          </p:cNvPr>
          <p:cNvSpPr txBox="1">
            <a:spLocks/>
          </p:cNvSpPr>
          <p:nvPr/>
        </p:nvSpPr>
        <p:spPr>
          <a:xfrm>
            <a:off x="546099" y="3615069"/>
            <a:ext cx="5365752" cy="1637415"/>
          </a:xfrm>
          <a:prstGeom prst="rect">
            <a:avLst/>
          </a:prstGeom>
        </p:spPr>
        <p:txBody>
          <a:bodyPr vert="horz" lIns="0" tIns="0" rIns="0" bIns="0" spcCol="365760" rtlCol="0" anchor="t">
            <a:normAutofit/>
          </a:bodyPr>
          <a:lstStyle>
            <a:lvl1pPr marL="228600" indent="-228600" algn="l" defTabSz="914400" rtl="0" eaLnBrk="1" latinLnBrk="0" hangingPunct="1">
              <a:lnSpc>
                <a:spcPct val="100000"/>
              </a:lnSpc>
              <a:spcBef>
                <a:spcPts val="1200"/>
              </a:spcBef>
              <a:buFont typeface="Cytiva Aktiv"/>
              <a:buChar char="•"/>
              <a:defRPr sz="2000" kern="1200">
                <a:solidFill>
                  <a:schemeClr val="tx1"/>
                </a:solidFill>
                <a:latin typeface="+mn-lt"/>
                <a:ea typeface="+mn-ea"/>
                <a:cs typeface="+mn-cs"/>
              </a:defRPr>
            </a:lvl1pPr>
            <a:lvl2pPr marL="4572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9pPr>
          </a:lstStyle>
          <a:p>
            <a:pPr marL="0" indent="0">
              <a:spcAft>
                <a:spcPts val="750"/>
              </a:spcAft>
              <a:buFont typeface="Cytiva Aktiv"/>
              <a:buNone/>
            </a:pPr>
            <a:endParaRPr lang="en-US" sz="1600" noProof="0" dirty="0"/>
          </a:p>
        </p:txBody>
      </p:sp>
    </p:spTree>
    <p:custDataLst>
      <p:tags r:id="rId1"/>
    </p:custDataLst>
    <p:extLst>
      <p:ext uri="{BB962C8B-B14F-4D97-AF65-F5344CB8AC3E}">
        <p14:creationId xmlns:p14="http://schemas.microsoft.com/office/powerpoint/2010/main" val="117445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8498A61-BC7D-D8F6-C801-DC7984905A63}"/>
              </a:ext>
            </a:extLst>
          </p:cNvPr>
          <p:cNvSpPr txBox="1"/>
          <p:nvPr/>
        </p:nvSpPr>
        <p:spPr>
          <a:xfrm>
            <a:off x="471669" y="385353"/>
            <a:ext cx="11091671" cy="1007968"/>
          </a:xfrm>
          <a:prstGeom prst="rect">
            <a:avLst/>
          </a:prstGeom>
          <a:noFill/>
        </p:spPr>
        <p:txBody>
          <a:bodyPr wrap="square">
            <a:spAutoFit/>
          </a:bodyPr>
          <a:lstStyle/>
          <a:p>
            <a:pPr>
              <a:spcBef>
                <a:spcPts val="600"/>
              </a:spcBef>
              <a:spcAft>
                <a:spcPts val="300"/>
              </a:spcAft>
              <a:buNone/>
            </a:pPr>
            <a:r>
              <a:rPr lang="en-US" sz="3200" noProof="0" dirty="0">
                <a:solidFill>
                  <a:srgbClr val="00886F"/>
                </a:solidFill>
                <a:latin typeface="+mj-lt"/>
              </a:rPr>
              <a:t>T</a:t>
            </a:r>
            <a:r>
              <a:rPr lang="en-US" sz="3200" i="0" noProof="0" dirty="0">
                <a:solidFill>
                  <a:srgbClr val="00886F"/>
                </a:solidFill>
                <a:effectLst/>
                <a:latin typeface="+mj-lt"/>
              </a:rPr>
              <a:t>wo separate online systems </a:t>
            </a:r>
            <a:endParaRPr lang="en-US" sz="3200" noProof="0" dirty="0">
              <a:solidFill>
                <a:srgbClr val="00886F"/>
              </a:solidFill>
              <a:latin typeface="+mj-lt"/>
            </a:endParaRPr>
          </a:p>
          <a:p>
            <a:pPr>
              <a:spcBef>
                <a:spcPts val="600"/>
              </a:spcBef>
              <a:spcAft>
                <a:spcPts val="300"/>
              </a:spcAft>
              <a:buNone/>
            </a:pPr>
            <a:r>
              <a:rPr lang="en-US" b="0" i="0" noProof="0" dirty="0">
                <a:effectLst/>
                <a:latin typeface="+mj-lt"/>
              </a:rPr>
              <a:t>With different documents and different logins</a:t>
            </a:r>
            <a:endParaRPr lang="en-US" noProof="0" dirty="0">
              <a:latin typeface="+mj-lt"/>
            </a:endParaRPr>
          </a:p>
        </p:txBody>
      </p:sp>
      <p:sp>
        <p:nvSpPr>
          <p:cNvPr id="15" name="TextBox 14">
            <a:extLst>
              <a:ext uri="{FF2B5EF4-FFF2-40B4-BE49-F238E27FC236}">
                <a16:creationId xmlns:a16="http://schemas.microsoft.com/office/drawing/2014/main" id="{44FD7F18-223B-242F-86B7-DC532944D68A}"/>
              </a:ext>
            </a:extLst>
          </p:cNvPr>
          <p:cNvSpPr txBox="1"/>
          <p:nvPr/>
        </p:nvSpPr>
        <p:spPr>
          <a:xfrm flipH="1">
            <a:off x="6399625" y="5365249"/>
            <a:ext cx="2623859" cy="1107996"/>
          </a:xfrm>
          <a:prstGeom prst="rect">
            <a:avLst/>
          </a:prstGeom>
          <a:noFill/>
        </p:spPr>
        <p:txBody>
          <a:bodyPr wrap="square">
            <a:spAutoFit/>
          </a:bodyPr>
          <a:lstStyle/>
          <a:p>
            <a:pPr>
              <a:defRPr sz="1200">
                <a:solidFill>
                  <a:srgbClr val="FFFFFF"/>
                </a:solidFill>
              </a:defRPr>
            </a:pPr>
            <a:r>
              <a:rPr lang="en-US" sz="1400" b="1" noProof="0" dirty="0">
                <a:solidFill>
                  <a:schemeClr val="tx1">
                    <a:lumMod val="90000"/>
                    <a:lumOff val="10000"/>
                  </a:schemeClr>
                </a:solidFill>
              </a:rPr>
              <a:t>cytiva.com/</a:t>
            </a:r>
            <a:r>
              <a:rPr lang="en-US" sz="1400" b="1" noProof="0" dirty="0" err="1">
                <a:solidFill>
                  <a:schemeClr val="tx1">
                    <a:lumMod val="90000"/>
                    <a:lumOff val="10000"/>
                  </a:schemeClr>
                </a:solidFill>
              </a:rPr>
              <a:t>adc</a:t>
            </a:r>
            <a:endParaRPr lang="en-US" sz="1400" b="1" noProof="0" dirty="0">
              <a:solidFill>
                <a:schemeClr val="tx1">
                  <a:lumMod val="90000"/>
                  <a:lumOff val="10000"/>
                </a:schemeClr>
              </a:solidFill>
            </a:endParaRPr>
          </a:p>
          <a:p>
            <a:pPr>
              <a:defRPr sz="1200">
                <a:solidFill>
                  <a:srgbClr val="FFFFFF"/>
                </a:solidFill>
              </a:defRPr>
            </a:pPr>
            <a:r>
              <a:rPr lang="en-US" sz="1400" noProof="0" dirty="0">
                <a:solidFill>
                  <a:schemeClr val="tx1">
                    <a:lumMod val="90000"/>
                    <a:lumOff val="10000"/>
                  </a:schemeClr>
                </a:solidFill>
              </a:rPr>
              <a:t>Login: Separate account required</a:t>
            </a:r>
          </a:p>
          <a:p>
            <a:pPr>
              <a:spcBef>
                <a:spcPts val="300"/>
              </a:spcBef>
              <a:spcAft>
                <a:spcPts val="600"/>
              </a:spcAft>
            </a:pPr>
            <a:endParaRPr lang="en-US" sz="1400" noProof="0" dirty="0">
              <a:solidFill>
                <a:srgbClr val="424242"/>
              </a:solidFill>
              <a:latin typeface="+mj-lt"/>
            </a:endParaRPr>
          </a:p>
          <a:p>
            <a:pPr algn="l">
              <a:spcBef>
                <a:spcPts val="300"/>
              </a:spcBef>
              <a:spcAft>
                <a:spcPts val="600"/>
              </a:spcAft>
              <a:buFont typeface="+mj-lt"/>
              <a:buAutoNum type="arabicPeriod"/>
            </a:pPr>
            <a:endParaRPr lang="en-US" sz="1400" b="0" i="0" noProof="0" dirty="0">
              <a:solidFill>
                <a:srgbClr val="424242"/>
              </a:solidFill>
              <a:effectLst/>
              <a:latin typeface="Segoe Sans"/>
            </a:endParaRPr>
          </a:p>
        </p:txBody>
      </p:sp>
      <p:sp>
        <p:nvSpPr>
          <p:cNvPr id="7" name="TextBox 6">
            <a:extLst>
              <a:ext uri="{FF2B5EF4-FFF2-40B4-BE49-F238E27FC236}">
                <a16:creationId xmlns:a16="http://schemas.microsoft.com/office/drawing/2014/main" id="{3884DFD8-8FF1-8017-C2E8-DFCDBF6B96C1}"/>
              </a:ext>
            </a:extLst>
          </p:cNvPr>
          <p:cNvSpPr txBox="1"/>
          <p:nvPr/>
        </p:nvSpPr>
        <p:spPr>
          <a:xfrm>
            <a:off x="1885608" y="5484427"/>
            <a:ext cx="382121" cy="388883"/>
          </a:xfrm>
          <a:prstGeom prst="rect">
            <a:avLst/>
          </a:prstGeom>
          <a:solidFill>
            <a:schemeClr val="accent4"/>
          </a:solidFill>
          <a:ln w="28575">
            <a:solidFill>
              <a:schemeClr val="accent4"/>
            </a:solidFill>
          </a:ln>
        </p:spPr>
        <p:txBody>
          <a:bodyPr wrap="square" lIns="46800" tIns="46800" rIns="46800" bIns="46800" rtlCol="0">
            <a:normAutofit lnSpcReduction="10000"/>
          </a:bodyPr>
          <a:lstStyle/>
          <a:p>
            <a:pPr algn="ctr">
              <a:lnSpc>
                <a:spcPct val="100000"/>
              </a:lnSpc>
              <a:spcBef>
                <a:spcPts val="1200"/>
              </a:spcBef>
              <a:buSzPct val="100000"/>
            </a:pPr>
            <a:r>
              <a:rPr lang="en-US" sz="2000" b="1" noProof="0" dirty="0">
                <a:solidFill>
                  <a:schemeClr val="bg1"/>
                </a:solidFill>
              </a:rPr>
              <a:t>1</a:t>
            </a:r>
          </a:p>
        </p:txBody>
      </p:sp>
      <p:sp>
        <p:nvSpPr>
          <p:cNvPr id="9" name="TextBox 8">
            <a:extLst>
              <a:ext uri="{FF2B5EF4-FFF2-40B4-BE49-F238E27FC236}">
                <a16:creationId xmlns:a16="http://schemas.microsoft.com/office/drawing/2014/main" id="{3D611145-69CC-966D-7D33-A5CA4DFAF09D}"/>
              </a:ext>
            </a:extLst>
          </p:cNvPr>
          <p:cNvSpPr txBox="1"/>
          <p:nvPr/>
        </p:nvSpPr>
        <p:spPr>
          <a:xfrm>
            <a:off x="6017504" y="5530364"/>
            <a:ext cx="382121" cy="388883"/>
          </a:xfrm>
          <a:prstGeom prst="rect">
            <a:avLst/>
          </a:prstGeom>
          <a:solidFill>
            <a:schemeClr val="accent5">
              <a:lumMod val="60000"/>
              <a:lumOff val="40000"/>
            </a:schemeClr>
          </a:solidFill>
          <a:ln w="28575">
            <a:solidFill>
              <a:srgbClr val="8EC4FF"/>
            </a:solidFill>
          </a:ln>
        </p:spPr>
        <p:txBody>
          <a:bodyPr wrap="square" lIns="46800" tIns="46800" rIns="46800" bIns="46800" rtlCol="0">
            <a:normAutofit lnSpcReduction="10000"/>
          </a:bodyPr>
          <a:lstStyle/>
          <a:p>
            <a:pPr algn="ctr">
              <a:lnSpc>
                <a:spcPct val="100000"/>
              </a:lnSpc>
              <a:spcBef>
                <a:spcPts val="1200"/>
              </a:spcBef>
              <a:buSzPct val="100000"/>
            </a:pPr>
            <a:r>
              <a:rPr lang="en-US" sz="2000" b="1" noProof="0" dirty="0">
                <a:solidFill>
                  <a:schemeClr val="bg1"/>
                </a:solidFill>
              </a:rPr>
              <a:t>2</a:t>
            </a:r>
          </a:p>
        </p:txBody>
      </p:sp>
      <p:sp>
        <p:nvSpPr>
          <p:cNvPr id="3" name="TextBox 2">
            <a:extLst>
              <a:ext uri="{FF2B5EF4-FFF2-40B4-BE49-F238E27FC236}">
                <a16:creationId xmlns:a16="http://schemas.microsoft.com/office/drawing/2014/main" id="{42428748-8879-81A2-6EC6-FCAFACE29769}"/>
              </a:ext>
            </a:extLst>
          </p:cNvPr>
          <p:cNvSpPr txBox="1"/>
          <p:nvPr/>
        </p:nvSpPr>
        <p:spPr>
          <a:xfrm flipH="1">
            <a:off x="2336178" y="5360391"/>
            <a:ext cx="2936178" cy="523220"/>
          </a:xfrm>
          <a:prstGeom prst="rect">
            <a:avLst/>
          </a:prstGeom>
          <a:noFill/>
        </p:spPr>
        <p:txBody>
          <a:bodyPr wrap="square">
            <a:spAutoFit/>
          </a:bodyPr>
          <a:lstStyle/>
          <a:p>
            <a:pPr>
              <a:spcBef>
                <a:spcPts val="300"/>
              </a:spcBef>
              <a:spcAft>
                <a:spcPts val="600"/>
              </a:spcAft>
            </a:pPr>
            <a:r>
              <a:rPr lang="en-US" sz="1400" b="1" noProof="0" dirty="0">
                <a:solidFill>
                  <a:srgbClr val="424242"/>
                </a:solidFill>
                <a:latin typeface="+mj-lt"/>
              </a:rPr>
              <a:t>cytiva.com/</a:t>
            </a:r>
            <a:r>
              <a:rPr lang="en-US" sz="1400" b="1" noProof="0" dirty="0" err="1">
                <a:solidFill>
                  <a:srgbClr val="424242"/>
                </a:solidFill>
                <a:latin typeface="+mj-lt"/>
              </a:rPr>
              <a:t>rsf</a:t>
            </a:r>
            <a:br>
              <a:rPr lang="en-US" sz="1400" noProof="0" dirty="0">
                <a:solidFill>
                  <a:srgbClr val="424242"/>
                </a:solidFill>
                <a:latin typeface="+mj-lt"/>
              </a:rPr>
            </a:br>
            <a:r>
              <a:rPr lang="en-US" sz="1400" noProof="0" dirty="0">
                <a:solidFill>
                  <a:srgbClr val="424242"/>
                </a:solidFill>
                <a:latin typeface="+mj-lt"/>
              </a:rPr>
              <a:t>Login: </a:t>
            </a:r>
            <a:r>
              <a:rPr lang="en-US" sz="1400" noProof="0" dirty="0" err="1">
                <a:solidFill>
                  <a:srgbClr val="424242"/>
                </a:solidFill>
                <a:latin typeface="+mj-lt"/>
              </a:rPr>
              <a:t>Cytiva</a:t>
            </a:r>
            <a:r>
              <a:rPr lang="en-US" sz="1400" noProof="0" dirty="0">
                <a:solidFill>
                  <a:srgbClr val="424242"/>
                </a:solidFill>
                <a:latin typeface="+mj-lt"/>
              </a:rPr>
              <a:t> web account required</a:t>
            </a:r>
            <a:endParaRPr lang="en-US" sz="1400" b="0" i="0" noProof="0" dirty="0">
              <a:solidFill>
                <a:srgbClr val="424242"/>
              </a:solidFill>
              <a:effectLst/>
              <a:latin typeface="Segoe Sans"/>
            </a:endParaRPr>
          </a:p>
        </p:txBody>
      </p:sp>
      <p:pic>
        <p:nvPicPr>
          <p:cNvPr id="5" name="Picture 4">
            <a:extLst>
              <a:ext uri="{FF2B5EF4-FFF2-40B4-BE49-F238E27FC236}">
                <a16:creationId xmlns:a16="http://schemas.microsoft.com/office/drawing/2014/main" id="{8400C5ED-7913-02EB-7612-C78BBF2ED0D0}"/>
              </a:ext>
            </a:extLst>
          </p:cNvPr>
          <p:cNvPicPr>
            <a:picLocks noChangeAspect="1"/>
          </p:cNvPicPr>
          <p:nvPr/>
        </p:nvPicPr>
        <p:blipFill>
          <a:blip r:embed="rId3"/>
          <a:stretch>
            <a:fillRect/>
          </a:stretch>
        </p:blipFill>
        <p:spPr>
          <a:xfrm>
            <a:off x="2336178" y="1486851"/>
            <a:ext cx="8026940" cy="3703682"/>
          </a:xfrm>
          <a:prstGeom prst="rect">
            <a:avLst/>
          </a:prstGeom>
        </p:spPr>
      </p:pic>
      <p:cxnSp>
        <p:nvCxnSpPr>
          <p:cNvPr id="16" name="Straight Arrow Connector 15">
            <a:extLst>
              <a:ext uri="{FF2B5EF4-FFF2-40B4-BE49-F238E27FC236}">
                <a16:creationId xmlns:a16="http://schemas.microsoft.com/office/drawing/2014/main" id="{55728589-8F58-260E-B311-CC148C7B8A4D}"/>
              </a:ext>
            </a:extLst>
          </p:cNvPr>
          <p:cNvCxnSpPr>
            <a:cxnSpLocks/>
          </p:cNvCxnSpPr>
          <p:nvPr/>
        </p:nvCxnSpPr>
        <p:spPr>
          <a:xfrm flipV="1">
            <a:off x="2092925" y="4975280"/>
            <a:ext cx="753145" cy="490610"/>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cxnSp>
        <p:nvCxnSpPr>
          <p:cNvPr id="18" name="Straight Arrow Connector 17">
            <a:extLst>
              <a:ext uri="{FF2B5EF4-FFF2-40B4-BE49-F238E27FC236}">
                <a16:creationId xmlns:a16="http://schemas.microsoft.com/office/drawing/2014/main" id="{47DEAB90-E9CA-0017-9F69-E33956EB8003}"/>
              </a:ext>
            </a:extLst>
          </p:cNvPr>
          <p:cNvCxnSpPr>
            <a:cxnSpLocks/>
            <a:stCxn id="9" idx="0"/>
          </p:cNvCxnSpPr>
          <p:nvPr/>
        </p:nvCxnSpPr>
        <p:spPr>
          <a:xfrm flipV="1">
            <a:off x="6208565" y="5201291"/>
            <a:ext cx="434313" cy="329073"/>
          </a:xfrm>
          <a:prstGeom prst="straightConnector1">
            <a:avLst/>
          </a:prstGeom>
          <a:ln w="28575" cap="sq">
            <a:solidFill>
              <a:srgbClr val="8EC4FF"/>
            </a:solidFill>
            <a:tailEnd type="triangle"/>
          </a:ln>
        </p:spPr>
        <p:style>
          <a:lnRef idx="1">
            <a:schemeClr val="accent1"/>
          </a:lnRef>
          <a:fillRef idx="0">
            <a:schemeClr val="accent1"/>
          </a:fillRef>
          <a:effectRef idx="0">
            <a:srgbClr val="000000"/>
          </a:effectRef>
          <a:fontRef idx="minor">
            <a:schemeClr val="lt1"/>
          </a:fontRef>
        </p:style>
      </p:cxnSp>
    </p:spTree>
    <p:custDataLst>
      <p:tags r:id="rId1"/>
    </p:custDataLst>
    <p:extLst>
      <p:ext uri="{BB962C8B-B14F-4D97-AF65-F5344CB8AC3E}">
        <p14:creationId xmlns:p14="http://schemas.microsoft.com/office/powerpoint/2010/main" val="28336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74D32-A4F6-58C2-5873-49DCD51FFC4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26AFF4F-2845-FDB8-FDC8-AC6EBE90E8F8}"/>
              </a:ext>
            </a:extLst>
          </p:cNvPr>
          <p:cNvSpPr>
            <a:spLocks noGrp="1"/>
          </p:cNvSpPr>
          <p:nvPr>
            <p:ph type="title"/>
          </p:nvPr>
        </p:nvSpPr>
        <p:spPr>
          <a:xfrm>
            <a:off x="546099" y="508179"/>
            <a:ext cx="11091672" cy="646331"/>
          </a:xfrm>
        </p:spPr>
        <p:txBody>
          <a:bodyPr anchor="t">
            <a:normAutofit fontScale="90000"/>
          </a:bodyPr>
          <a:lstStyle/>
          <a:p>
            <a:r>
              <a:rPr lang="en-US" noProof="0" dirty="0" err="1">
                <a:solidFill>
                  <a:srgbClr val="00886F"/>
                </a:solidFill>
              </a:rPr>
              <a:t>Cytiva’s</a:t>
            </a:r>
            <a:r>
              <a:rPr lang="en-US" noProof="0" dirty="0">
                <a:solidFill>
                  <a:srgbClr val="00886F"/>
                </a:solidFill>
              </a:rPr>
              <a:t> regulatory support</a:t>
            </a:r>
            <a:r>
              <a:rPr lang="en-US" sz="3200" noProof="0" dirty="0">
                <a:solidFill>
                  <a:srgbClr val="00886F"/>
                </a:solidFill>
              </a:rPr>
              <a:t> documentation – summary </a:t>
            </a:r>
            <a:br>
              <a:rPr lang="en-US" sz="3200" noProof="0" dirty="0">
                <a:solidFill>
                  <a:srgbClr val="00886F"/>
                </a:solidFill>
              </a:rPr>
            </a:br>
            <a:br>
              <a:rPr lang="en-US" sz="3200" noProof="0" dirty="0">
                <a:solidFill>
                  <a:srgbClr val="00886F"/>
                </a:solidFill>
                <a:highlight>
                  <a:srgbClr val="FFFF00"/>
                </a:highlight>
              </a:rPr>
            </a:br>
            <a:endParaRPr lang="en-US" noProof="0" dirty="0">
              <a:highlight>
                <a:srgbClr val="FFFF00"/>
              </a:highlight>
            </a:endParaRPr>
          </a:p>
        </p:txBody>
      </p:sp>
      <p:sp>
        <p:nvSpPr>
          <p:cNvPr id="2" name="Content Placeholder 1">
            <a:extLst>
              <a:ext uri="{FF2B5EF4-FFF2-40B4-BE49-F238E27FC236}">
                <a16:creationId xmlns:a16="http://schemas.microsoft.com/office/drawing/2014/main" id="{A39DDC23-789F-502E-0776-D596E1A953F3}"/>
              </a:ext>
            </a:extLst>
          </p:cNvPr>
          <p:cNvSpPr>
            <a:spLocks noGrp="1"/>
          </p:cNvSpPr>
          <p:nvPr>
            <p:ph sz="half" idx="2"/>
          </p:nvPr>
        </p:nvSpPr>
        <p:spPr>
          <a:xfrm>
            <a:off x="2463099" y="2287000"/>
            <a:ext cx="2137265" cy="3624165"/>
          </a:xfrm>
        </p:spPr>
        <p:txBody>
          <a:bodyPr>
            <a:normAutofit/>
          </a:bodyPr>
          <a:lstStyle/>
          <a:p>
            <a:r>
              <a:rPr lang="en-US" sz="1200" noProof="0" dirty="0"/>
              <a:t>Change control   notifications (</a:t>
            </a:r>
            <a:r>
              <a:rPr lang="en-US" sz="1200" noProof="0" dirty="0" err="1"/>
              <a:t>CCN</a:t>
            </a:r>
            <a:r>
              <a:rPr lang="en-US" sz="1200" noProof="0" dirty="0"/>
              <a:t>)  by subscription</a:t>
            </a:r>
          </a:p>
          <a:p>
            <a:endParaRPr lang="en-US" sz="1200" noProof="0" dirty="0"/>
          </a:p>
        </p:txBody>
      </p:sp>
      <p:sp>
        <p:nvSpPr>
          <p:cNvPr id="4" name="Content Placeholder 3">
            <a:extLst>
              <a:ext uri="{FF2B5EF4-FFF2-40B4-BE49-F238E27FC236}">
                <a16:creationId xmlns:a16="http://schemas.microsoft.com/office/drawing/2014/main" id="{F90B28D3-C51A-48F4-A987-77903217F2D2}"/>
              </a:ext>
            </a:extLst>
          </p:cNvPr>
          <p:cNvSpPr>
            <a:spLocks noGrp="1"/>
          </p:cNvSpPr>
          <p:nvPr>
            <p:ph sz="quarter" idx="13"/>
          </p:nvPr>
        </p:nvSpPr>
        <p:spPr>
          <a:xfrm>
            <a:off x="4660934" y="2302211"/>
            <a:ext cx="1929384" cy="3624164"/>
          </a:xfrm>
        </p:spPr>
        <p:txBody>
          <a:bodyPr>
            <a:normAutofit/>
          </a:bodyPr>
          <a:lstStyle/>
          <a:p>
            <a:pPr lvl="0"/>
            <a:r>
              <a:rPr lang="en-US" sz="1200" noProof="0" dirty="0"/>
              <a:t>Regulatory support documentation </a:t>
            </a:r>
            <a:br>
              <a:rPr lang="en-US" sz="1200" noProof="0" dirty="0"/>
            </a:br>
            <a:r>
              <a:rPr lang="en-US" sz="1200" noProof="0" dirty="0"/>
              <a:t>by subscription</a:t>
            </a:r>
          </a:p>
          <a:p>
            <a:pPr lvl="0"/>
            <a:r>
              <a:rPr lang="en-US" sz="1200" noProof="0" dirty="0"/>
              <a:t>Regulatory support files, validation guide</a:t>
            </a:r>
            <a:r>
              <a:rPr lang="en-US" sz="1200" noProof="0" dirty="0">
                <a:highlight>
                  <a:srgbClr val="FFFFFF"/>
                </a:highlight>
              </a:rPr>
              <a:t>s, </a:t>
            </a:r>
            <a:r>
              <a:rPr lang="en-US" sz="1200" noProof="0" dirty="0"/>
              <a:t>and validation support files</a:t>
            </a:r>
          </a:p>
          <a:p>
            <a:pPr lvl="0"/>
            <a:r>
              <a:rPr lang="en-US" sz="1200" noProof="0" dirty="0"/>
              <a:t>Extractables reports</a:t>
            </a:r>
          </a:p>
          <a:p>
            <a:pPr lvl="0"/>
            <a:r>
              <a:rPr lang="en-US" sz="1200" noProof="0" dirty="0"/>
              <a:t>Visual inspection libraries</a:t>
            </a:r>
          </a:p>
          <a:p>
            <a:endParaRPr lang="en-US" sz="1200" noProof="0" dirty="0"/>
          </a:p>
        </p:txBody>
      </p:sp>
      <p:sp>
        <p:nvSpPr>
          <p:cNvPr id="6" name="Content Placeholder 5">
            <a:extLst>
              <a:ext uri="{FF2B5EF4-FFF2-40B4-BE49-F238E27FC236}">
                <a16:creationId xmlns:a16="http://schemas.microsoft.com/office/drawing/2014/main" id="{3D1C828E-3353-DF4A-47EC-946DC0897AF1}"/>
              </a:ext>
            </a:extLst>
          </p:cNvPr>
          <p:cNvSpPr>
            <a:spLocks noGrp="1"/>
          </p:cNvSpPr>
          <p:nvPr>
            <p:ph sz="quarter" idx="14"/>
          </p:nvPr>
        </p:nvSpPr>
        <p:spPr>
          <a:xfrm>
            <a:off x="6746420" y="2245450"/>
            <a:ext cx="2807646" cy="3624163"/>
          </a:xfrm>
        </p:spPr>
        <p:txBody>
          <a:bodyPr vert="horz" lIns="0" tIns="0" rIns="0" bIns="0" spcCol="365760" rtlCol="0" anchor="t">
            <a:normAutofit/>
          </a:bodyPr>
          <a:lstStyle/>
          <a:p>
            <a:r>
              <a:rPr lang="en-US" sz="1200" noProof="0" dirty="0">
                <a:solidFill>
                  <a:srgbClr val="18181B"/>
                </a:solidFill>
              </a:rPr>
              <a:t>Documents related to single-use systems (SUS) and their components — currently supporting Allegro™ SUS and expanding.</a:t>
            </a:r>
          </a:p>
          <a:p>
            <a:r>
              <a:rPr lang="en-US" sz="1200" noProof="0" dirty="0"/>
              <a:t>Drawings and bill of materials (</a:t>
            </a:r>
            <a:r>
              <a:rPr lang="en-US" sz="1200" noProof="0" dirty="0" err="1"/>
              <a:t>BOMs</a:t>
            </a:r>
            <a:r>
              <a:rPr lang="en-US" sz="1200" noProof="0" dirty="0"/>
              <a:t>)</a:t>
            </a:r>
          </a:p>
          <a:p>
            <a:pPr lvl="0"/>
            <a:r>
              <a:rPr lang="en-US" sz="1200" noProof="0" dirty="0"/>
              <a:t>Compliance documents and The claims and compliance report </a:t>
            </a:r>
          </a:p>
          <a:p>
            <a:pPr lvl="0"/>
            <a:r>
              <a:rPr lang="en-US" sz="1200" noProof="0" dirty="0"/>
              <a:t>Validation documents and technical reports</a:t>
            </a:r>
          </a:p>
          <a:p>
            <a:pPr lvl="0"/>
            <a:r>
              <a:rPr lang="en-US" sz="1200" noProof="0" dirty="0"/>
              <a:t>Extractables reports</a:t>
            </a:r>
          </a:p>
          <a:p>
            <a:pPr lvl="0"/>
            <a:r>
              <a:rPr lang="en-US" sz="1200" noProof="0" dirty="0"/>
              <a:t>Visual inspection library </a:t>
            </a:r>
            <a:br>
              <a:rPr lang="en-US" sz="1200" noProof="0" dirty="0"/>
            </a:br>
            <a:br>
              <a:rPr lang="en-US" sz="1200" noProof="0" dirty="0"/>
            </a:br>
            <a:endParaRPr lang="en-US" sz="1200" noProof="0" dirty="0"/>
          </a:p>
        </p:txBody>
      </p:sp>
      <p:sp>
        <p:nvSpPr>
          <p:cNvPr id="10" name="Content Placeholder 9">
            <a:extLst>
              <a:ext uri="{FF2B5EF4-FFF2-40B4-BE49-F238E27FC236}">
                <a16:creationId xmlns:a16="http://schemas.microsoft.com/office/drawing/2014/main" id="{14319474-E55D-D888-2D3C-0EE4DB1A2374}"/>
              </a:ext>
            </a:extLst>
          </p:cNvPr>
          <p:cNvSpPr>
            <a:spLocks noGrp="1"/>
          </p:cNvSpPr>
          <p:nvPr>
            <p:ph sz="quarter" idx="15"/>
          </p:nvPr>
        </p:nvSpPr>
        <p:spPr>
          <a:xfrm>
            <a:off x="9705199" y="2245447"/>
            <a:ext cx="1929384" cy="3624166"/>
          </a:xfrm>
        </p:spPr>
        <p:txBody>
          <a:bodyPr>
            <a:normAutofit/>
          </a:bodyPr>
          <a:lstStyle/>
          <a:p>
            <a:pPr lvl="0"/>
            <a:r>
              <a:rPr lang="en-US" sz="1200" noProof="0" dirty="0"/>
              <a:t>Drawings and </a:t>
            </a:r>
            <a:r>
              <a:rPr lang="en-US" sz="1200" noProof="0" dirty="0" err="1"/>
              <a:t>BOMs</a:t>
            </a:r>
            <a:r>
              <a:rPr lang="en-US" sz="1200" noProof="0" dirty="0"/>
              <a:t> </a:t>
            </a:r>
            <a:br>
              <a:rPr lang="en-US" sz="1200" noProof="0" dirty="0"/>
            </a:br>
            <a:r>
              <a:rPr lang="en-US" sz="1200" noProof="0" dirty="0"/>
              <a:t>for products not in the Accelerator documentation center </a:t>
            </a:r>
          </a:p>
          <a:p>
            <a:pPr lvl="0"/>
            <a:r>
              <a:rPr lang="en-US" sz="1200" noProof="0" dirty="0"/>
              <a:t>Qualification packages </a:t>
            </a:r>
            <a:br>
              <a:rPr lang="en-US" sz="1200" noProof="0" dirty="0"/>
            </a:br>
            <a:r>
              <a:rPr lang="en-US" sz="1200" noProof="0" dirty="0"/>
              <a:t>(for products not in </a:t>
            </a:r>
            <a:br>
              <a:rPr lang="en-US" sz="1200" noProof="0" dirty="0"/>
            </a:br>
            <a:r>
              <a:rPr lang="en-US" sz="1200" noProof="0" dirty="0"/>
              <a:t>the Accelerator documentation center)</a:t>
            </a:r>
            <a:endParaRPr lang="en-US" sz="1200" noProof="0" dirty="0">
              <a:solidFill>
                <a:srgbClr val="010000"/>
              </a:solidFill>
            </a:endParaRPr>
          </a:p>
          <a:p>
            <a:pPr lvl="0"/>
            <a:r>
              <a:rPr lang="en-US" sz="1200" noProof="0" dirty="0"/>
              <a:t>Chain of custody</a:t>
            </a:r>
          </a:p>
          <a:p>
            <a:endParaRPr lang="en-US" sz="1200" noProof="0" dirty="0"/>
          </a:p>
        </p:txBody>
      </p:sp>
      <p:sp>
        <p:nvSpPr>
          <p:cNvPr id="5" name="TextBox 4">
            <a:extLst>
              <a:ext uri="{FF2B5EF4-FFF2-40B4-BE49-F238E27FC236}">
                <a16:creationId xmlns:a16="http://schemas.microsoft.com/office/drawing/2014/main" id="{A24BCBB0-D3FD-1104-4C9E-13D318A40744}"/>
              </a:ext>
            </a:extLst>
          </p:cNvPr>
          <p:cNvSpPr txBox="1"/>
          <p:nvPr/>
        </p:nvSpPr>
        <p:spPr>
          <a:xfrm>
            <a:off x="4660934" y="1739879"/>
            <a:ext cx="2016957" cy="461665"/>
          </a:xfrm>
          <a:prstGeom prst="rect">
            <a:avLst/>
          </a:prstGeom>
          <a:noFill/>
        </p:spPr>
        <p:txBody>
          <a:bodyPr wrap="square">
            <a:spAutoFit/>
          </a:bodyPr>
          <a:lstStyle/>
          <a:p>
            <a:pPr lvl="0"/>
            <a:r>
              <a:rPr lang="en-US" sz="1200" b="1" noProof="0" dirty="0"/>
              <a:t>Access via subscription with login + online </a:t>
            </a:r>
            <a:r>
              <a:rPr lang="en-US" sz="1200" b="1" noProof="0" dirty="0" err="1"/>
              <a:t>CDA</a:t>
            </a:r>
            <a:r>
              <a:rPr lang="en-US" sz="1200" b="1" noProof="0" dirty="0"/>
              <a:t> </a:t>
            </a:r>
            <a:endParaRPr lang="en-US" sz="1200" noProof="0" dirty="0"/>
          </a:p>
        </p:txBody>
      </p:sp>
      <p:sp>
        <p:nvSpPr>
          <p:cNvPr id="7" name="TextBox 6">
            <a:extLst>
              <a:ext uri="{FF2B5EF4-FFF2-40B4-BE49-F238E27FC236}">
                <a16:creationId xmlns:a16="http://schemas.microsoft.com/office/drawing/2014/main" id="{9A3EEA2E-8E6E-D95A-96AC-7A32B5040F61}"/>
              </a:ext>
            </a:extLst>
          </p:cNvPr>
          <p:cNvSpPr txBox="1"/>
          <p:nvPr/>
        </p:nvSpPr>
        <p:spPr>
          <a:xfrm>
            <a:off x="2481391" y="1925262"/>
            <a:ext cx="2016957" cy="276999"/>
          </a:xfrm>
          <a:prstGeom prst="rect">
            <a:avLst/>
          </a:prstGeom>
          <a:noFill/>
        </p:spPr>
        <p:txBody>
          <a:bodyPr wrap="square">
            <a:spAutoFit/>
          </a:bodyPr>
          <a:lstStyle/>
          <a:p>
            <a:pPr lvl="0">
              <a:lnSpc>
                <a:spcPct val="100000"/>
              </a:lnSpc>
              <a:defRPr b="1"/>
            </a:pPr>
            <a:r>
              <a:rPr lang="en-US" sz="1200" b="1" noProof="0" dirty="0"/>
              <a:t>Access with login</a:t>
            </a:r>
            <a:endParaRPr lang="en-US" sz="1200" noProof="0" dirty="0"/>
          </a:p>
        </p:txBody>
      </p:sp>
      <p:sp>
        <p:nvSpPr>
          <p:cNvPr id="11" name="TextBox 10">
            <a:extLst>
              <a:ext uri="{FF2B5EF4-FFF2-40B4-BE49-F238E27FC236}">
                <a16:creationId xmlns:a16="http://schemas.microsoft.com/office/drawing/2014/main" id="{E1B82B66-6711-CFAF-C0B1-BA954F75F27E}"/>
              </a:ext>
            </a:extLst>
          </p:cNvPr>
          <p:cNvSpPr txBox="1"/>
          <p:nvPr/>
        </p:nvSpPr>
        <p:spPr>
          <a:xfrm>
            <a:off x="453291" y="1925262"/>
            <a:ext cx="1929384" cy="276999"/>
          </a:xfrm>
          <a:prstGeom prst="rect">
            <a:avLst/>
          </a:prstGeom>
          <a:noFill/>
        </p:spPr>
        <p:txBody>
          <a:bodyPr wrap="square">
            <a:spAutoFit/>
          </a:bodyPr>
          <a:lstStyle/>
          <a:p>
            <a:pPr lvl="0">
              <a:lnSpc>
                <a:spcPct val="100000"/>
              </a:lnSpc>
              <a:defRPr b="1"/>
            </a:pPr>
            <a:r>
              <a:rPr lang="en-US" sz="1200" b="1" noProof="0" dirty="0"/>
              <a:t>Access without login</a:t>
            </a:r>
            <a:endParaRPr lang="en-US" sz="1200" noProof="0" dirty="0"/>
          </a:p>
        </p:txBody>
      </p:sp>
      <p:sp>
        <p:nvSpPr>
          <p:cNvPr id="13" name="TextBox 12">
            <a:extLst>
              <a:ext uri="{FF2B5EF4-FFF2-40B4-BE49-F238E27FC236}">
                <a16:creationId xmlns:a16="http://schemas.microsoft.com/office/drawing/2014/main" id="{E1C44E4C-2442-7AA9-B774-EFE7233262F5}"/>
              </a:ext>
            </a:extLst>
          </p:cNvPr>
          <p:cNvSpPr txBox="1"/>
          <p:nvPr/>
        </p:nvSpPr>
        <p:spPr>
          <a:xfrm>
            <a:off x="6742227" y="1738516"/>
            <a:ext cx="2521883" cy="461665"/>
          </a:xfrm>
          <a:prstGeom prst="rect">
            <a:avLst/>
          </a:prstGeom>
          <a:noFill/>
        </p:spPr>
        <p:txBody>
          <a:bodyPr wrap="square" lIns="91440" tIns="45720" rIns="91440" bIns="45720" anchor="t">
            <a:spAutoFit/>
          </a:bodyPr>
          <a:lstStyle/>
          <a:p>
            <a:pPr lvl="0">
              <a:lnSpc>
                <a:spcPct val="100000"/>
              </a:lnSpc>
              <a:defRPr b="1"/>
            </a:pPr>
            <a:r>
              <a:rPr lang="en-US" sz="1200" b="1" noProof="0" dirty="0"/>
              <a:t>Accelerator documentation </a:t>
            </a:r>
            <a:br>
              <a:rPr lang="en-US" sz="1200" b="1" noProof="0" dirty="0"/>
            </a:br>
            <a:r>
              <a:rPr lang="en-US" sz="1200" b="1" noProof="0" dirty="0"/>
              <a:t>center with login</a:t>
            </a:r>
            <a:endParaRPr lang="en-US" sz="1200" noProof="0" dirty="0"/>
          </a:p>
        </p:txBody>
      </p:sp>
      <p:sp>
        <p:nvSpPr>
          <p:cNvPr id="15" name="TextBox 14">
            <a:extLst>
              <a:ext uri="{FF2B5EF4-FFF2-40B4-BE49-F238E27FC236}">
                <a16:creationId xmlns:a16="http://schemas.microsoft.com/office/drawing/2014/main" id="{37D589B7-330F-F600-0F30-EAA8F3D0D8E4}"/>
              </a:ext>
            </a:extLst>
          </p:cNvPr>
          <p:cNvSpPr txBox="1"/>
          <p:nvPr/>
        </p:nvSpPr>
        <p:spPr>
          <a:xfrm>
            <a:off x="9554066" y="1925261"/>
            <a:ext cx="1628775" cy="276999"/>
          </a:xfrm>
          <a:prstGeom prst="rect">
            <a:avLst/>
          </a:prstGeom>
          <a:noFill/>
        </p:spPr>
        <p:txBody>
          <a:bodyPr wrap="square">
            <a:spAutoFit/>
          </a:bodyPr>
          <a:lstStyle/>
          <a:p>
            <a:pPr lvl="0">
              <a:lnSpc>
                <a:spcPct val="100000"/>
              </a:lnSpc>
              <a:defRPr b="1"/>
            </a:pPr>
            <a:r>
              <a:rPr lang="en-US" sz="1200" b="1" noProof="0" dirty="0"/>
              <a:t>On request only </a:t>
            </a:r>
            <a:endParaRPr lang="en-US" sz="1200" noProof="0" dirty="0"/>
          </a:p>
        </p:txBody>
      </p:sp>
      <p:sp>
        <p:nvSpPr>
          <p:cNvPr id="14" name="Content Placeholder 13">
            <a:extLst>
              <a:ext uri="{FF2B5EF4-FFF2-40B4-BE49-F238E27FC236}">
                <a16:creationId xmlns:a16="http://schemas.microsoft.com/office/drawing/2014/main" id="{2676DCDC-249F-5729-833C-E6CA611C1715}"/>
              </a:ext>
            </a:extLst>
          </p:cNvPr>
          <p:cNvSpPr>
            <a:spLocks noGrp="1"/>
          </p:cNvSpPr>
          <p:nvPr>
            <p:ph sz="half" idx="1"/>
          </p:nvPr>
        </p:nvSpPr>
        <p:spPr>
          <a:xfrm>
            <a:off x="529582" y="2253700"/>
            <a:ext cx="2137265" cy="4371018"/>
          </a:xfrm>
        </p:spPr>
        <p:txBody>
          <a:bodyPr>
            <a:normAutofit/>
          </a:bodyPr>
          <a:lstStyle/>
          <a:p>
            <a:pPr lvl="0"/>
            <a:r>
              <a:rPr lang="en-US" sz="1200" noProof="0" dirty="0"/>
              <a:t>Quality management</a:t>
            </a:r>
            <a:br>
              <a:rPr lang="en-US" sz="1200" noProof="0" dirty="0"/>
            </a:br>
            <a:r>
              <a:rPr lang="en-US" sz="1200" noProof="0" dirty="0"/>
              <a:t>documents</a:t>
            </a:r>
          </a:p>
          <a:p>
            <a:pPr lvl="0"/>
            <a:r>
              <a:rPr lang="en-US" sz="1200" noProof="0" dirty="0"/>
              <a:t>Regulatory statements</a:t>
            </a:r>
          </a:p>
          <a:p>
            <a:pPr lvl="0"/>
            <a:r>
              <a:rPr lang="en-US" sz="1200" noProof="0" dirty="0"/>
              <a:t>Extractables </a:t>
            </a:r>
            <a:br>
              <a:rPr lang="en-US" sz="1200" noProof="0" dirty="0"/>
            </a:br>
            <a:r>
              <a:rPr lang="en-US" sz="1200" noProof="0" dirty="0"/>
              <a:t>testing/approach</a:t>
            </a:r>
          </a:p>
          <a:p>
            <a:pPr lvl="0"/>
            <a:r>
              <a:rPr lang="en-US" sz="1200" noProof="0" dirty="0">
                <a:sym typeface="Webdings" panose="05030102010509060703" pitchFamily="18" charset="2"/>
              </a:rPr>
              <a:t>Global site certificates</a:t>
            </a:r>
            <a:br>
              <a:rPr lang="en-US" sz="1200" noProof="0" dirty="0">
                <a:sym typeface="Webdings" panose="05030102010509060703" pitchFamily="18" charset="2"/>
              </a:rPr>
            </a:br>
            <a:r>
              <a:rPr lang="en-US" sz="1200" noProof="0" dirty="0">
                <a:sym typeface="Webdings" panose="05030102010509060703" pitchFamily="18" charset="2"/>
              </a:rPr>
              <a:t> such as </a:t>
            </a:r>
            <a:r>
              <a:rPr lang="en-US" sz="1200" noProof="0" dirty="0"/>
              <a:t>ISO certificates</a:t>
            </a:r>
          </a:p>
          <a:p>
            <a:endParaRPr lang="en-US" sz="1200" noProof="0" dirty="0"/>
          </a:p>
        </p:txBody>
      </p:sp>
      <p:sp>
        <p:nvSpPr>
          <p:cNvPr id="17" name="TextBox 16">
            <a:extLst>
              <a:ext uri="{FF2B5EF4-FFF2-40B4-BE49-F238E27FC236}">
                <a16:creationId xmlns:a16="http://schemas.microsoft.com/office/drawing/2014/main" id="{31CAD1A8-0CB1-2DC5-7027-5EFEA060CEE1}"/>
              </a:ext>
            </a:extLst>
          </p:cNvPr>
          <p:cNvSpPr txBox="1"/>
          <p:nvPr/>
        </p:nvSpPr>
        <p:spPr>
          <a:xfrm>
            <a:off x="7346581" y="6080124"/>
            <a:ext cx="4302115" cy="246221"/>
          </a:xfrm>
          <a:prstGeom prst="rect">
            <a:avLst/>
          </a:prstGeom>
          <a:noFill/>
        </p:spPr>
        <p:txBody>
          <a:bodyPr wrap="square">
            <a:spAutoFit/>
          </a:bodyPr>
          <a:lstStyle/>
          <a:p>
            <a:pPr lvl="0" algn="r"/>
            <a:r>
              <a:rPr lang="en-US" sz="1000" i="1" noProof="0" dirty="0"/>
              <a:t>*May require NDA to access some documents.</a:t>
            </a:r>
          </a:p>
        </p:txBody>
      </p:sp>
      <p:sp>
        <p:nvSpPr>
          <p:cNvPr id="16" name="TextBox 15">
            <a:extLst>
              <a:ext uri="{FF2B5EF4-FFF2-40B4-BE49-F238E27FC236}">
                <a16:creationId xmlns:a16="http://schemas.microsoft.com/office/drawing/2014/main" id="{D988D73B-6BD5-4F35-9A86-7D955D395101}"/>
              </a:ext>
            </a:extLst>
          </p:cNvPr>
          <p:cNvSpPr txBox="1"/>
          <p:nvPr/>
        </p:nvSpPr>
        <p:spPr>
          <a:xfrm>
            <a:off x="543303" y="5553075"/>
            <a:ext cx="11091672" cy="527049"/>
          </a:xfrm>
          <a:prstGeom prst="rect">
            <a:avLst/>
          </a:prstGeom>
          <a:solidFill>
            <a:schemeClr val="bg2"/>
          </a:solidFill>
        </p:spPr>
        <p:txBody>
          <a:bodyPr wrap="square" lIns="46800" tIns="46800" rIns="46800" bIns="46800" rtlCol="0" anchor="ctr">
            <a:noAutofit/>
          </a:bodyPr>
          <a:lstStyle/>
          <a:p>
            <a:pPr algn="ctr">
              <a:spcBef>
                <a:spcPts val="1200"/>
              </a:spcBef>
              <a:buSzPct val="100000"/>
            </a:pPr>
            <a:r>
              <a:rPr lang="en-US" b="1" noProof="0" dirty="0"/>
              <a:t>Note: Regulatory support and Accelerator documentation center require two separate login accounts.</a:t>
            </a:r>
          </a:p>
        </p:txBody>
      </p:sp>
      <p:cxnSp>
        <p:nvCxnSpPr>
          <p:cNvPr id="8" name="Straight Connector 7">
            <a:extLst>
              <a:ext uri="{FF2B5EF4-FFF2-40B4-BE49-F238E27FC236}">
                <a16:creationId xmlns:a16="http://schemas.microsoft.com/office/drawing/2014/main" id="{EE5BB211-2C63-1676-90FA-F32FA0402FD4}"/>
              </a:ext>
            </a:extLst>
          </p:cNvPr>
          <p:cNvCxnSpPr>
            <a:cxnSpLocks/>
          </p:cNvCxnSpPr>
          <p:nvPr/>
        </p:nvCxnSpPr>
        <p:spPr>
          <a:xfrm>
            <a:off x="529582" y="2198257"/>
            <a:ext cx="11119114" cy="0"/>
          </a:xfrm>
          <a:prstGeom prst="line">
            <a:avLst/>
          </a:prstGeom>
          <a:ln w="12700" cap="sq"/>
        </p:spPr>
        <p:style>
          <a:lnRef idx="1">
            <a:schemeClr val="accent1"/>
          </a:lnRef>
          <a:fillRef idx="0">
            <a:schemeClr val="accent1"/>
          </a:fillRef>
          <a:effectRef idx="0">
            <a:srgbClr val="000000"/>
          </a:effectRef>
          <a:fontRef idx="minor">
            <a:schemeClr val="lt1"/>
          </a:fontRef>
        </p:style>
      </p:cxnSp>
    </p:spTree>
    <p:custDataLst>
      <p:tags r:id="rId1"/>
    </p:custDataLst>
    <p:extLst>
      <p:ext uri="{BB962C8B-B14F-4D97-AF65-F5344CB8AC3E}">
        <p14:creationId xmlns:p14="http://schemas.microsoft.com/office/powerpoint/2010/main" val="323805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A6F6C-DD90-AD8B-BCD9-65F9734FD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82912A-6FCB-8105-4421-723E4F2C64E6}"/>
              </a:ext>
            </a:extLst>
          </p:cNvPr>
          <p:cNvSpPr>
            <a:spLocks noGrp="1"/>
          </p:cNvSpPr>
          <p:nvPr>
            <p:ph type="title"/>
          </p:nvPr>
        </p:nvSpPr>
        <p:spPr>
          <a:xfrm>
            <a:off x="515277" y="436261"/>
            <a:ext cx="11091672" cy="1009041"/>
          </a:xfrm>
        </p:spPr>
        <p:txBody>
          <a:bodyPr/>
          <a:lstStyle/>
          <a:p>
            <a:pPr lvl="0">
              <a:lnSpc>
                <a:spcPct val="100000"/>
              </a:lnSpc>
            </a:pPr>
            <a:r>
              <a:rPr lang="en-US" noProof="0" dirty="0"/>
              <a:t>Key available quality management documents</a:t>
            </a:r>
          </a:p>
        </p:txBody>
      </p:sp>
      <p:graphicFrame>
        <p:nvGraphicFramePr>
          <p:cNvPr id="6" name="Content Placeholder 6">
            <a:extLst>
              <a:ext uri="{FF2B5EF4-FFF2-40B4-BE49-F238E27FC236}">
                <a16:creationId xmlns:a16="http://schemas.microsoft.com/office/drawing/2014/main" id="{2DC5AC2C-A3D6-B60D-0C74-53CF2D52820A}"/>
              </a:ext>
            </a:extLst>
          </p:cNvPr>
          <p:cNvGraphicFramePr>
            <a:graphicFrameLocks noGrp="1"/>
          </p:cNvGraphicFramePr>
          <p:nvPr>
            <p:ph sz="half" idx="2"/>
            <p:extLst>
              <p:ext uri="{D42A27DB-BD31-4B8C-83A1-F6EECF244321}">
                <p14:modId xmlns:p14="http://schemas.microsoft.com/office/powerpoint/2010/main" val="3278186596"/>
              </p:ext>
            </p:extLst>
          </p:nvPr>
        </p:nvGraphicFramePr>
        <p:xfrm>
          <a:off x="4364038" y="1828800"/>
          <a:ext cx="7273925" cy="4251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a:extLst>
              <a:ext uri="{FF2B5EF4-FFF2-40B4-BE49-F238E27FC236}">
                <a16:creationId xmlns:a16="http://schemas.microsoft.com/office/drawing/2014/main" id="{9DFE5CE0-297D-4861-EDAE-352448409693}"/>
              </a:ext>
            </a:extLst>
          </p:cNvPr>
          <p:cNvSpPr>
            <a:spLocks noGrp="1"/>
          </p:cNvSpPr>
          <p:nvPr>
            <p:ph sz="half" idx="1"/>
          </p:nvPr>
        </p:nvSpPr>
        <p:spPr>
          <a:xfrm>
            <a:off x="546098" y="1763484"/>
            <a:ext cx="3456432" cy="4251960"/>
          </a:xfrm>
        </p:spPr>
        <p:txBody>
          <a:bodyPr vert="horz" lIns="0" tIns="0" rIns="0" bIns="0" spcCol="365760" rtlCol="0" anchor="t">
            <a:normAutofit/>
          </a:bodyPr>
          <a:lstStyle/>
          <a:p>
            <a:pPr marL="0" indent="0">
              <a:buNone/>
            </a:pPr>
            <a:r>
              <a:rPr lang="en-US" noProof="0" dirty="0"/>
              <a:t>All documents on the right </a:t>
            </a:r>
            <a:br>
              <a:rPr lang="en-US" noProof="0" dirty="0"/>
            </a:br>
            <a:r>
              <a:rPr lang="en-US" noProof="0" dirty="0"/>
              <a:t>are readily available on the </a:t>
            </a:r>
            <a:r>
              <a:rPr lang="en-US" noProof="0" dirty="0" err="1"/>
              <a:t>Cytiva</a:t>
            </a:r>
            <a:r>
              <a:rPr lang="en-US" noProof="0" dirty="0"/>
              <a:t> web without creating </a:t>
            </a:r>
            <a:br>
              <a:rPr lang="en-US" noProof="0" dirty="0"/>
            </a:br>
            <a:r>
              <a:rPr lang="en-US" noProof="0" dirty="0"/>
              <a:t>an account.</a:t>
            </a:r>
          </a:p>
        </p:txBody>
      </p:sp>
    </p:spTree>
    <p:custDataLst>
      <p:tags r:id="rId1"/>
    </p:custDataLst>
    <p:extLst>
      <p:ext uri="{BB962C8B-B14F-4D97-AF65-F5344CB8AC3E}">
        <p14:creationId xmlns:p14="http://schemas.microsoft.com/office/powerpoint/2010/main" val="80258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B3FB1-B70D-4545-A742-DAD42067FC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D2EAA-FE51-54EA-688F-31EAAF479C9F}"/>
              </a:ext>
            </a:extLst>
          </p:cNvPr>
          <p:cNvSpPr>
            <a:spLocks noGrp="1"/>
          </p:cNvSpPr>
          <p:nvPr>
            <p:ph type="title"/>
          </p:nvPr>
        </p:nvSpPr>
        <p:spPr>
          <a:xfrm>
            <a:off x="546099" y="436261"/>
            <a:ext cx="11091672" cy="1009041"/>
          </a:xfrm>
        </p:spPr>
        <p:txBody>
          <a:bodyPr/>
          <a:lstStyle/>
          <a:p>
            <a:pPr>
              <a:lnSpc>
                <a:spcPct val="100000"/>
              </a:lnSpc>
              <a:spcBef>
                <a:spcPts val="1200"/>
              </a:spcBef>
              <a:buSzPct val="100000"/>
            </a:pPr>
            <a:r>
              <a:rPr lang="en-US" sz="3000" noProof="0" dirty="0">
                <a:solidFill>
                  <a:schemeClr val="accent1"/>
                </a:solidFill>
              </a:rPr>
              <a:t>Accessing extractables information</a:t>
            </a:r>
          </a:p>
        </p:txBody>
      </p:sp>
      <p:sp>
        <p:nvSpPr>
          <p:cNvPr id="3" name="Content Placeholder 2">
            <a:extLst>
              <a:ext uri="{FF2B5EF4-FFF2-40B4-BE49-F238E27FC236}">
                <a16:creationId xmlns:a16="http://schemas.microsoft.com/office/drawing/2014/main" id="{1C7BC21F-DCFE-81D2-B98B-431718F9E85B}"/>
              </a:ext>
            </a:extLst>
          </p:cNvPr>
          <p:cNvSpPr>
            <a:spLocks noGrp="1"/>
          </p:cNvSpPr>
          <p:nvPr>
            <p:ph idx="1"/>
          </p:nvPr>
        </p:nvSpPr>
        <p:spPr>
          <a:xfrm>
            <a:off x="548640" y="1785256"/>
            <a:ext cx="11093450" cy="4255135"/>
          </a:xfrm>
        </p:spPr>
        <p:txBody>
          <a:bodyPr>
            <a:normAutofit/>
          </a:bodyPr>
          <a:lstStyle/>
          <a:p>
            <a:pPr marL="0" indent="0">
              <a:spcBef>
                <a:spcPts val="600"/>
              </a:spcBef>
              <a:buSzPct val="100000"/>
              <a:buNone/>
            </a:pPr>
            <a:r>
              <a:rPr lang="en-US" sz="1600" noProof="0" dirty="0"/>
              <a:t>Discover our approach to extractables and </a:t>
            </a:r>
            <a:r>
              <a:rPr lang="en-US" sz="1600" noProof="0" dirty="0" err="1"/>
              <a:t>leachables</a:t>
            </a:r>
            <a:r>
              <a:rPr lang="en-US" sz="1600" noProof="0" dirty="0"/>
              <a:t> testing on our website</a:t>
            </a:r>
            <a:r>
              <a:rPr lang="en-US" sz="1600" noProof="0" dirty="0">
                <a:ea typeface="Calibri" panose="020F0502020204030204" pitchFamily="34" charset="0"/>
                <a:cs typeface="Calibri" panose="020F0502020204030204" pitchFamily="34" charset="0"/>
              </a:rPr>
              <a:t>. </a:t>
            </a:r>
            <a:r>
              <a:rPr lang="en-US" sz="1600" noProof="0" dirty="0">
                <a:ea typeface="Calibri" panose="020F0502020204030204" pitchFamily="34" charset="0"/>
                <a:cs typeface="Calibri" panose="020F0502020204030204" pitchFamily="34" charset="0"/>
                <a:hlinkClick r:id="rId4"/>
              </a:rPr>
              <a:t>https://www.cytivalifesciences.com/en/ussupport/quality-and-regulatory-support/extractables-and-leachables</a:t>
            </a:r>
            <a:endParaRPr lang="en-US" sz="1600" noProof="0" dirty="0">
              <a:ea typeface="Calibri" panose="020F0502020204030204" pitchFamily="34" charset="0"/>
              <a:cs typeface="Calibri" panose="020F0502020204030204" pitchFamily="34" charset="0"/>
            </a:endParaRPr>
          </a:p>
          <a:p>
            <a:pPr marL="0" indent="0">
              <a:spcBef>
                <a:spcPts val="600"/>
              </a:spcBef>
              <a:buSzPct val="100000"/>
              <a:buNone/>
            </a:pPr>
            <a:r>
              <a:rPr lang="en-US" sz="1600" noProof="0" dirty="0">
                <a:ea typeface="Calibri" panose="020F0502020204030204" pitchFamily="34" charset="0"/>
                <a:cs typeface="Calibri" panose="020F0502020204030204" pitchFamily="34" charset="0"/>
              </a:rPr>
              <a:t>The actual information and reports are </a:t>
            </a:r>
            <a:r>
              <a:rPr lang="en-US" sz="1600" noProof="0" dirty="0">
                <a:effectLst/>
                <a:ea typeface="Calibri" panose="020F0502020204030204" pitchFamily="34" charset="0"/>
                <a:cs typeface="Calibri" panose="020F0502020204030204" pitchFamily="34" charset="0"/>
              </a:rPr>
              <a:t>accessible on our two websites:</a:t>
            </a:r>
          </a:p>
          <a:p>
            <a:pPr marL="285750" indent="-285750">
              <a:spcBef>
                <a:spcPts val="600"/>
              </a:spcBef>
              <a:buSzPct val="100000"/>
              <a:buFont typeface="Arial" panose="020B0604020202020204" pitchFamily="34" charset="0"/>
              <a:buChar char="•"/>
            </a:pPr>
            <a:r>
              <a:rPr lang="en-US" sz="1600" noProof="0" dirty="0">
                <a:ea typeface="Calibri" panose="020F0502020204030204" pitchFamily="34" charset="0"/>
                <a:cs typeface="Calibri" panose="020F0502020204030204" pitchFamily="34" charset="0"/>
              </a:rPr>
              <a:t>Accelerator documentation center (Allegro single-use systems and associated filters and aseptic connectors) </a:t>
            </a:r>
          </a:p>
          <a:p>
            <a:pPr marL="285750" indent="-285750">
              <a:spcBef>
                <a:spcPts val="600"/>
              </a:spcBef>
              <a:buSzPct val="100000"/>
              <a:buFont typeface="Arial" panose="020B0604020202020204" pitchFamily="34" charset="0"/>
              <a:buChar char="•"/>
            </a:pPr>
            <a:r>
              <a:rPr lang="en-US" sz="1600" noProof="0" dirty="0">
                <a:effectLst/>
                <a:ea typeface="Calibri" panose="020F0502020204030204" pitchFamily="34" charset="0"/>
                <a:cs typeface="Calibri" panose="020F0502020204030204" pitchFamily="34" charset="0"/>
              </a:rPr>
              <a:t>Regulatory support website (for</a:t>
            </a:r>
            <a:r>
              <a:rPr lang="en-US" sz="1600" noProof="0" dirty="0">
                <a:ea typeface="Calibri" panose="020F0502020204030204" pitchFamily="34" charset="0"/>
                <a:cs typeface="Calibri" panose="020F0502020204030204" pitchFamily="34" charset="0"/>
              </a:rPr>
              <a:t> all</a:t>
            </a:r>
            <a:r>
              <a:rPr lang="en-US" sz="1600" noProof="0" dirty="0">
                <a:effectLst/>
                <a:ea typeface="Calibri" panose="020F0502020204030204" pitchFamily="34" charset="0"/>
                <a:cs typeface="Calibri" panose="020F0502020204030204" pitchFamily="34" charset="0"/>
              </a:rPr>
              <a:t> </a:t>
            </a:r>
            <a:r>
              <a:rPr lang="en-US" sz="1600" noProof="0" dirty="0">
                <a:ea typeface="Calibri" panose="020F0502020204030204" pitchFamily="34" charset="0"/>
                <a:cs typeface="Calibri" panose="020F0502020204030204" pitchFamily="34" charset="0"/>
              </a:rPr>
              <a:t>other </a:t>
            </a:r>
            <a:r>
              <a:rPr lang="en-US" sz="1600" noProof="0" dirty="0">
                <a:effectLst/>
                <a:ea typeface="Calibri" panose="020F0502020204030204" pitchFamily="34" charset="0"/>
                <a:cs typeface="Calibri" panose="020F0502020204030204" pitchFamily="34" charset="0"/>
              </a:rPr>
              <a:t>product groups</a:t>
            </a:r>
            <a:r>
              <a:rPr lang="en-US" sz="1600" noProof="0" dirty="0">
                <a:effectLst/>
                <a:ea typeface="Calibri"/>
                <a:cs typeface="Times New Roman"/>
              </a:rPr>
              <a:t>)</a:t>
            </a:r>
            <a:endParaRPr lang="en-US" sz="1600" noProof="0" dirty="0">
              <a:effectLst/>
              <a:ea typeface="Calibri" panose="020F0502020204030204" pitchFamily="34" charset="0"/>
              <a:cs typeface="Times New Roman" panose="02020603050405020304" pitchFamily="18" charset="0"/>
            </a:endParaRPr>
          </a:p>
          <a:p>
            <a:pPr marL="0" indent="0">
              <a:buNone/>
            </a:pPr>
            <a:r>
              <a:rPr lang="en-US" sz="1600" noProof="0" dirty="0">
                <a:effectLst/>
                <a:ea typeface="Calibri"/>
                <a:cs typeface="Times New Roman"/>
              </a:rPr>
              <a:t>The webpage above guides you on where to locate extractables information and reports based on product type. </a:t>
            </a:r>
            <a:endParaRPr lang="en-US" sz="1600" noProof="0" dirty="0"/>
          </a:p>
        </p:txBody>
      </p:sp>
      <p:pic>
        <p:nvPicPr>
          <p:cNvPr id="5" name="Picture 4">
            <a:extLst>
              <a:ext uri="{FF2B5EF4-FFF2-40B4-BE49-F238E27FC236}">
                <a16:creationId xmlns:a16="http://schemas.microsoft.com/office/drawing/2014/main" id="{846FDAB6-84A3-C7ED-238A-E1B36854378C}"/>
              </a:ext>
            </a:extLst>
          </p:cNvPr>
          <p:cNvPicPr>
            <a:picLocks noChangeAspect="1"/>
          </p:cNvPicPr>
          <p:nvPr/>
        </p:nvPicPr>
        <p:blipFill>
          <a:blip r:embed="rId5"/>
          <a:stretch>
            <a:fillRect/>
          </a:stretch>
        </p:blipFill>
        <p:spPr>
          <a:xfrm>
            <a:off x="363218" y="3846997"/>
            <a:ext cx="11599921" cy="1663787"/>
          </a:xfrm>
          <a:prstGeom prst="rect">
            <a:avLst/>
          </a:prstGeom>
        </p:spPr>
      </p:pic>
    </p:spTree>
    <p:custDataLst>
      <p:tags r:id="rId1"/>
    </p:custDataLst>
    <p:extLst>
      <p:ext uri="{BB962C8B-B14F-4D97-AF65-F5344CB8AC3E}">
        <p14:creationId xmlns:p14="http://schemas.microsoft.com/office/powerpoint/2010/main" val="139205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ytiva">
  <a:themeElements>
    <a:clrScheme name="Custom 1">
      <a:dk1>
        <a:srgbClr val="18181B"/>
      </a:dk1>
      <a:lt1>
        <a:srgbClr val="FFFFFF"/>
      </a:lt1>
      <a:dk2>
        <a:srgbClr val="00886F"/>
      </a:dk2>
      <a:lt2>
        <a:srgbClr val="E8E8E8"/>
      </a:lt2>
      <a:accent1>
        <a:srgbClr val="00886F"/>
      </a:accent1>
      <a:accent2>
        <a:srgbClr val="1B3064"/>
      </a:accent2>
      <a:accent3>
        <a:srgbClr val="FFF52D"/>
      </a:accent3>
      <a:accent4>
        <a:srgbClr val="FF5900"/>
      </a:accent4>
      <a:accent5>
        <a:srgbClr val="429DFF"/>
      </a:accent5>
      <a:accent6>
        <a:srgbClr val="18181B"/>
      </a:accent6>
      <a:hlink>
        <a:srgbClr val="00886F"/>
      </a:hlink>
      <a:folHlink>
        <a:srgbClr val="00886F"/>
      </a:folHlink>
    </a:clrScheme>
    <a:fontScheme name="Cytiva Fonts">
      <a:majorFont>
        <a:latin typeface="Cytiva Aktiv"/>
        <a:ea typeface=""/>
        <a:cs typeface=""/>
      </a:majorFont>
      <a:minorFont>
        <a:latin typeface="Cytiva Aktiv"/>
        <a:ea typeface=""/>
        <a:cs typeface=""/>
      </a:minorFont>
    </a:fontScheme>
    <a:fmtScheme name="Cytiva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20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46800" tIns="46800" rIns="46800" bIns="46800" rtlCol="0">
        <a:normAutofit/>
      </a:bodyPr>
      <a:lstStyle>
        <a:defPPr algn="l">
          <a:lnSpc>
            <a:spcPct val="100000"/>
          </a:lnSpc>
          <a:spcBef>
            <a:spcPts val="1200"/>
          </a:spcBef>
          <a:buSzPct val="100000"/>
          <a:defRPr sz="2000"/>
        </a:defPPr>
      </a:lstStyle>
    </a:txDef>
  </a:objectDefaults>
  <a:extraClrSchemeLst/>
  <a:custClrLst>
    <a:custClr name="Cytiva Green Shade 5">
      <a:srgbClr val="002320"/>
    </a:custClr>
    <a:custClr name="Cytiva Green Shade 4">
      <a:srgbClr val="003A30"/>
    </a:custClr>
    <a:custClr name="Cytiva Green Shade 3">
      <a:srgbClr val="004E3F"/>
    </a:custClr>
    <a:custClr name="Cytiva Green Shade 2">
      <a:srgbClr val="00614F"/>
    </a:custClr>
    <a:custClr name="Cytiva Green Shade 1">
      <a:srgbClr val="00755F"/>
    </a:custClr>
    <a:custClr name="Cytiva Green">
      <a:srgbClr val="00886F"/>
    </a:custClr>
    <a:custClr name="Cytiva Green Tint 4">
      <a:srgbClr val="33A08C"/>
    </a:custClr>
    <a:custClr name="Cytiva Green Tint 3">
      <a:srgbClr val="66B8A9"/>
    </a:custClr>
    <a:custClr name="Cytiva Green Tint 2">
      <a:srgbClr val="99CFC5"/>
    </a:custClr>
    <a:custClr name="Cytiva Green Tint 1">
      <a:srgbClr val="CCE7E2"/>
    </a:custClr>
    <a:custClr name="Cytiva Dark Blue Shade 5">
      <a:srgbClr val="00111E"/>
    </a:custClr>
    <a:custClr name="Cytiva Dark Blue Shade 4">
      <a:srgbClr val="01132D"/>
    </a:custClr>
    <a:custClr name="Cytiva Dark Blue Shade 3">
      <a:srgbClr val="0A1E37"/>
    </a:custClr>
    <a:custClr name="Cytiva Dark Blue Shade 2">
      <a:srgbClr val="0F2346"/>
    </a:custClr>
    <a:custClr name="Cytiva Dark Blue Shade 1">
      <a:srgbClr val="182C55"/>
    </a:custClr>
    <a:custClr name="Cytiva Dark Blue">
      <a:srgbClr val="1B3064"/>
    </a:custClr>
    <a:custClr name="Cytiva Dark Blue Tint 4">
      <a:srgbClr val="324573"/>
    </a:custClr>
    <a:custClr name="Cytiva Dark Blue Tint 3">
      <a:srgbClr val="495983"/>
    </a:custClr>
    <a:custClr name="Cytiva Dark Blue Tint 2">
      <a:srgbClr val="5F6E92"/>
    </a:custClr>
    <a:custClr name="Cytiva Dark Blue Tint 1">
      <a:srgbClr val="7683A2"/>
    </a:custClr>
    <a:custClr name="Cytiva Yellow Shade 5">
      <a:srgbClr val="40330A"/>
    </a:custClr>
    <a:custClr name="Cytiva Yellow Shade 4">
      <a:srgbClr val="59500C"/>
    </a:custClr>
    <a:custClr name="Cytiva Yellow Shade 3">
      <a:srgbClr val="7C6E12"/>
    </a:custClr>
    <a:custClr name="Cytiva Yellow Shade 2">
      <a:srgbClr val="B7A41E"/>
    </a:custClr>
    <a:custClr name="Cytiva Yellow Shade 1">
      <a:srgbClr val="EDDB21"/>
    </a:custClr>
    <a:custClr name="Cytiva Yellow">
      <a:srgbClr val="FFF52D"/>
    </a:custClr>
    <a:custClr name="Cytiva Yellow Tint 4">
      <a:srgbClr val="FFF86C"/>
    </a:custClr>
    <a:custClr name="Cytiva Yellow Tint 3">
      <a:srgbClr val="FFFA96"/>
    </a:custClr>
    <a:custClr name="Cytiva Yellow Tint 2">
      <a:srgbClr val="FFFCC0"/>
    </a:custClr>
    <a:custClr name="Cytiva Yellow Tint 1">
      <a:srgbClr val="FFFDDF"/>
    </a:custClr>
    <a:custClr name="Cytiva Orange Shade 5">
      <a:srgbClr val="401200"/>
    </a:custClr>
    <a:custClr name="Cytiva Orange Shade 4">
      <a:srgbClr val="5C1E00"/>
    </a:custClr>
    <a:custClr name="Cytiva Orange Shade 3">
      <a:srgbClr val="7B2801"/>
    </a:custClr>
    <a:custClr name="Cytiva Orange Shade 2">
      <a:srgbClr val="9E3700"/>
    </a:custClr>
    <a:custClr name="Cytiva Orange Shade 1">
      <a:srgbClr val="D84900"/>
    </a:custClr>
    <a:custClr name="Cytiva Orange">
      <a:srgbClr val="FF5900"/>
    </a:custClr>
    <a:custClr name="Cytiva Orange Tint 4">
      <a:srgbClr val="FF7A35"/>
    </a:custClr>
    <a:custClr name="Cytiva Orange Tint 3">
      <a:srgbClr val="FF9B67"/>
    </a:custClr>
    <a:custClr name="Cytiva Orange Tint 2">
      <a:srgbClr val="FFBD9A"/>
    </a:custClr>
    <a:custClr name="Cytiva Orange Tint 1">
      <a:srgbClr val="FFDECC"/>
    </a:custClr>
    <a:custClr name="Cytiva Light Blue Shade 5">
      <a:srgbClr val="1A3864"/>
    </a:custClr>
    <a:custClr name="Cytiva Light Blue Shade 4">
      <a:srgbClr val="224B82"/>
    </a:custClr>
    <a:custClr name="Cytiva Light Blue Shade 3">
      <a:srgbClr val="2B5EA0"/>
    </a:custClr>
    <a:custClr name="Cytiva Light Blue Shade 2">
      <a:srgbClr val="3371BE"/>
    </a:custClr>
    <a:custClr name="Cytiva Light Blue Shade 1">
      <a:srgbClr val="3C86DC"/>
    </a:custClr>
    <a:custClr name="Cytiva Light Blue">
      <a:srgbClr val="429DFF"/>
    </a:custClr>
    <a:custClr name="Cytiva Light Blue Tint 4">
      <a:srgbClr val="68B1FF"/>
    </a:custClr>
    <a:custClr name="Cytiva Light Blue Tint 3">
      <a:srgbClr val="8EC4FF"/>
    </a:custClr>
    <a:custClr name="Cytiva Light Blue Tint 2">
      <a:srgbClr val="B3D8FF"/>
    </a:custClr>
    <a:custClr name="Cytiva Light Blue Tint 1">
      <a:srgbClr val="D9EBFF"/>
    </a:custClr>
  </a:custClrLst>
  <a:extLst>
    <a:ext uri="{05A4C25C-085E-4340-85A3-A5531E510DB2}">
      <thm15:themeFamily xmlns:thm15="http://schemas.microsoft.com/office/thememl/2012/main" name="Presentation1" id="{E1E6D915-6965-4A05-9A54-594C6C8B66FA}" vid="{6B59736C-DC07-496A-9A1A-D510387B3A69}"/>
    </a:ext>
  </a:extLst>
</a:theme>
</file>

<file path=ppt/theme/theme2.xml><?xml version="1.0" encoding="utf-8"?>
<a:theme xmlns:a="http://schemas.openxmlformats.org/drawingml/2006/main" name="Cytiva">
  <a:themeElements>
    <a:clrScheme name="Cytiva Colors">
      <a:dk1>
        <a:srgbClr val="18181B"/>
      </a:dk1>
      <a:lt1>
        <a:srgbClr val="FFFFFF"/>
      </a:lt1>
      <a:dk2>
        <a:srgbClr val="00886F"/>
      </a:dk2>
      <a:lt2>
        <a:srgbClr val="E8E8E8"/>
      </a:lt2>
      <a:accent1>
        <a:srgbClr val="00886F"/>
      </a:accent1>
      <a:accent2>
        <a:srgbClr val="1B3064"/>
      </a:accent2>
      <a:accent3>
        <a:srgbClr val="FFF52D"/>
      </a:accent3>
      <a:accent4>
        <a:srgbClr val="FF5900"/>
      </a:accent4>
      <a:accent5>
        <a:srgbClr val="429DFF"/>
      </a:accent5>
      <a:accent6>
        <a:srgbClr val="18181B"/>
      </a:accent6>
      <a:hlink>
        <a:srgbClr val="00886F"/>
      </a:hlink>
      <a:folHlink>
        <a:srgbClr val="00886F"/>
      </a:folHlink>
    </a:clrScheme>
    <a:fontScheme name="Cytiva Fonts">
      <a:majorFont>
        <a:latin typeface="Cytiva Aktiv"/>
        <a:ea typeface=""/>
        <a:cs typeface=""/>
      </a:majorFont>
      <a:minorFont>
        <a:latin typeface="Cytiva Aktiv"/>
        <a:ea typeface=""/>
        <a:cs typeface=""/>
      </a:minorFont>
    </a:fontScheme>
    <a:fmtScheme name="Cytiva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20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228600" indent="-228600">
          <a:lnSpc>
            <a:spcPct val="100000"/>
          </a:lnSpc>
          <a:spcBef>
            <a:spcPts val="1200"/>
          </a:spcBef>
          <a:buSzPct val="100000"/>
          <a:buFont typeface="Cytiva Aktiv"/>
          <a:buChar char="•"/>
          <a:defRPr sz="2000"/>
        </a:defPPr>
      </a:lstStyle>
    </a:txDef>
  </a:objectDefaults>
  <a:extraClrSchemeLst/>
  <a:custClrLst>
    <a:custClr name="Cytiva Green Shade 5">
      <a:srgbClr val="002320"/>
    </a:custClr>
    <a:custClr name="Cytiva Green Shade 4">
      <a:srgbClr val="003A30"/>
    </a:custClr>
    <a:custClr name="Cytiva Green Shade 3">
      <a:srgbClr val="004E3F"/>
    </a:custClr>
    <a:custClr name="Cytiva Green Shade 2">
      <a:srgbClr val="00614F"/>
    </a:custClr>
    <a:custClr name="Cytiva Green Shade 1">
      <a:srgbClr val="00755F"/>
    </a:custClr>
    <a:custClr name="Cytiva Green">
      <a:srgbClr val="00886F"/>
    </a:custClr>
    <a:custClr name="Cytiva Green Tint 4">
      <a:srgbClr val="33A08C"/>
    </a:custClr>
    <a:custClr name="Cytiva Green Tint 3">
      <a:srgbClr val="66B8A9"/>
    </a:custClr>
    <a:custClr name="Cytiva Green Tint 2">
      <a:srgbClr val="99CFC5"/>
    </a:custClr>
    <a:custClr name="Cytiva Green Tint 1">
      <a:srgbClr val="CCE7E2"/>
    </a:custClr>
    <a:custClr name="Cytiva Dark Blue Shade 5">
      <a:srgbClr val="00111E"/>
    </a:custClr>
    <a:custClr name="Cytiva Dark Blue Shade 4">
      <a:srgbClr val="01132D"/>
    </a:custClr>
    <a:custClr name="Cytiva Dark Blue Shade 3">
      <a:srgbClr val="0A1E37"/>
    </a:custClr>
    <a:custClr name="Cytiva Dark Blue Shade 2">
      <a:srgbClr val="0F2346"/>
    </a:custClr>
    <a:custClr name="Cytiva Dark Blue Shade 1">
      <a:srgbClr val="182C55"/>
    </a:custClr>
    <a:custClr name="Cytiva Dark Blue">
      <a:srgbClr val="1B3064"/>
    </a:custClr>
    <a:custClr name="Cytiva Dark Blue Tint 4">
      <a:srgbClr val="324573"/>
    </a:custClr>
    <a:custClr name="Cytiva Dark Blue Tint 3">
      <a:srgbClr val="495983"/>
    </a:custClr>
    <a:custClr name="Cytiva Dark Blue Tint 2">
      <a:srgbClr val="5F6E92"/>
    </a:custClr>
    <a:custClr name="Cytiva Dark Blue Tint 1">
      <a:srgbClr val="7683A2"/>
    </a:custClr>
    <a:custClr name="Cytiva Yellow Shade 5">
      <a:srgbClr val="40330A"/>
    </a:custClr>
    <a:custClr name="Cytiva Yellow Shade 4">
      <a:srgbClr val="59500C"/>
    </a:custClr>
    <a:custClr name="Cytiva Yellow Shade 3">
      <a:srgbClr val="7C6E12"/>
    </a:custClr>
    <a:custClr name="Cytiva Yellow Shade 2">
      <a:srgbClr val="B7A41E"/>
    </a:custClr>
    <a:custClr name="Cytiva Yellow Shade 1">
      <a:srgbClr val="EDDB21"/>
    </a:custClr>
    <a:custClr name="Cytiva Yellow">
      <a:srgbClr val="FFF52D"/>
    </a:custClr>
    <a:custClr name="Cytiva Yellow Tint 4">
      <a:srgbClr val="FFF86C"/>
    </a:custClr>
    <a:custClr name="Cytiva Yellow Tint 3">
      <a:srgbClr val="FFFA96"/>
    </a:custClr>
    <a:custClr name="Cytiva Yellow Tint 2">
      <a:srgbClr val="FFFCC0"/>
    </a:custClr>
    <a:custClr name="Cytiva Yellow Tint 1">
      <a:srgbClr val="FFFDDF"/>
    </a:custClr>
    <a:custClr name="Cytiva Orange Shade 5">
      <a:srgbClr val="401200"/>
    </a:custClr>
    <a:custClr name="Cytiva Orange Shade 4">
      <a:srgbClr val="5C1E00"/>
    </a:custClr>
    <a:custClr name="Cytiva Orange Shade 3">
      <a:srgbClr val="7B2801"/>
    </a:custClr>
    <a:custClr name="Cytiva Orange Shade 2">
      <a:srgbClr val="9E3700"/>
    </a:custClr>
    <a:custClr name="Cytiva Orange Shade 1">
      <a:srgbClr val="D84900"/>
    </a:custClr>
    <a:custClr name="Cytiva Orange">
      <a:srgbClr val="FF5900"/>
    </a:custClr>
    <a:custClr name="Cytiva Orange Tint 4">
      <a:srgbClr val="FF7A35"/>
    </a:custClr>
    <a:custClr name="Cytiva Orange Tint 3">
      <a:srgbClr val="FF9B67"/>
    </a:custClr>
    <a:custClr name="Cytiva Orange Tint 2">
      <a:srgbClr val="FFBD9A"/>
    </a:custClr>
    <a:custClr name="Cytiva Orange Tint 1">
      <a:srgbClr val="FFDECC"/>
    </a:custClr>
    <a:custClr name="Cytiva Light Blue Shade 5">
      <a:srgbClr val="1A3864"/>
    </a:custClr>
    <a:custClr name="Cytiva Light Blue Shade 4">
      <a:srgbClr val="224B82"/>
    </a:custClr>
    <a:custClr name="Cytiva Light Blue Shade 3">
      <a:srgbClr val="2B5EA0"/>
    </a:custClr>
    <a:custClr name="Cytiva Light Blue Shade 2">
      <a:srgbClr val="3371BE"/>
    </a:custClr>
    <a:custClr name="Cytiva Light Blue Shade 1">
      <a:srgbClr val="3C86DC"/>
    </a:custClr>
    <a:custClr name="Cytiva Light Blue">
      <a:srgbClr val="429DFF"/>
    </a:custClr>
    <a:custClr name="Cytiva Light Blue Tint 4">
      <a:srgbClr val="68B1FF"/>
    </a:custClr>
    <a:custClr name="Cytiva Light Blue Tint 3">
      <a:srgbClr val="8EC4FF"/>
    </a:custClr>
    <a:custClr name="Cytiva Light Blue Tint 2">
      <a:srgbClr val="B3D8FF"/>
    </a:custClr>
    <a:custClr name="Cytiva Light Blue Tint 1">
      <a:srgbClr val="D9EBFF"/>
    </a:custClr>
  </a:custClrLst>
</a:theme>
</file>

<file path=ppt/theme/theme3.xml><?xml version="1.0" encoding="utf-8"?>
<a:theme xmlns:a="http://schemas.openxmlformats.org/drawingml/2006/main" name="Cytiva">
  <a:themeElements>
    <a:clrScheme name="Cytiva Colors">
      <a:dk1>
        <a:srgbClr val="18181B"/>
      </a:dk1>
      <a:lt1>
        <a:srgbClr val="FFFFFF"/>
      </a:lt1>
      <a:dk2>
        <a:srgbClr val="00886F"/>
      </a:dk2>
      <a:lt2>
        <a:srgbClr val="E8E8E8"/>
      </a:lt2>
      <a:accent1>
        <a:srgbClr val="00886F"/>
      </a:accent1>
      <a:accent2>
        <a:srgbClr val="1B3064"/>
      </a:accent2>
      <a:accent3>
        <a:srgbClr val="FFF52D"/>
      </a:accent3>
      <a:accent4>
        <a:srgbClr val="FF5900"/>
      </a:accent4>
      <a:accent5>
        <a:srgbClr val="429DFF"/>
      </a:accent5>
      <a:accent6>
        <a:srgbClr val="18181B"/>
      </a:accent6>
      <a:hlink>
        <a:srgbClr val="00886F"/>
      </a:hlink>
      <a:folHlink>
        <a:srgbClr val="00886F"/>
      </a:folHlink>
    </a:clrScheme>
    <a:fontScheme name="Cytiva Fonts">
      <a:majorFont>
        <a:latin typeface="Cytiva Aktiv"/>
        <a:ea typeface=""/>
        <a:cs typeface=""/>
      </a:majorFont>
      <a:minorFont>
        <a:latin typeface="Cytiva Aktiv"/>
        <a:ea typeface=""/>
        <a:cs typeface=""/>
      </a:minorFont>
    </a:fontScheme>
    <a:fmtScheme name="Cytiva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20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228600" indent="-228600">
          <a:lnSpc>
            <a:spcPct val="100000"/>
          </a:lnSpc>
          <a:spcBef>
            <a:spcPts val="1200"/>
          </a:spcBef>
          <a:buSzPct val="100000"/>
          <a:buFont typeface="Cytiva Aktiv"/>
          <a:buChar char="•"/>
          <a:defRPr sz="2000"/>
        </a:defPPr>
      </a:lstStyle>
    </a:txDef>
  </a:objectDefaults>
  <a:extraClrSchemeLst/>
  <a:custClrLst>
    <a:custClr name="Cytiva Green Shade 5">
      <a:srgbClr val="002320"/>
    </a:custClr>
    <a:custClr name="Cytiva Green Shade 4">
      <a:srgbClr val="003A30"/>
    </a:custClr>
    <a:custClr name="Cytiva Green Shade 3">
      <a:srgbClr val="004E3F"/>
    </a:custClr>
    <a:custClr name="Cytiva Green Shade 2">
      <a:srgbClr val="00614F"/>
    </a:custClr>
    <a:custClr name="Cytiva Green Shade 1">
      <a:srgbClr val="00755F"/>
    </a:custClr>
    <a:custClr name="Cytiva Green">
      <a:srgbClr val="00886F"/>
    </a:custClr>
    <a:custClr name="Cytiva Green Tint 4">
      <a:srgbClr val="33A08C"/>
    </a:custClr>
    <a:custClr name="Cytiva Green Tint 3">
      <a:srgbClr val="66B8A9"/>
    </a:custClr>
    <a:custClr name="Cytiva Green Tint 2">
      <a:srgbClr val="99CFC5"/>
    </a:custClr>
    <a:custClr name="Cytiva Green Tint 1">
      <a:srgbClr val="CCE7E2"/>
    </a:custClr>
    <a:custClr name="Cytiva Dark Blue Shade 5">
      <a:srgbClr val="00111E"/>
    </a:custClr>
    <a:custClr name="Cytiva Dark Blue Shade 4">
      <a:srgbClr val="01132D"/>
    </a:custClr>
    <a:custClr name="Cytiva Dark Blue Shade 3">
      <a:srgbClr val="0A1E37"/>
    </a:custClr>
    <a:custClr name="Cytiva Dark Blue Shade 2">
      <a:srgbClr val="0F2346"/>
    </a:custClr>
    <a:custClr name="Cytiva Dark Blue Shade 1">
      <a:srgbClr val="182C55"/>
    </a:custClr>
    <a:custClr name="Cytiva Dark Blue">
      <a:srgbClr val="1B3064"/>
    </a:custClr>
    <a:custClr name="Cytiva Dark Blue Tint 4">
      <a:srgbClr val="324573"/>
    </a:custClr>
    <a:custClr name="Cytiva Dark Blue Tint 3">
      <a:srgbClr val="495983"/>
    </a:custClr>
    <a:custClr name="Cytiva Dark Blue Tint 2">
      <a:srgbClr val="5F6E92"/>
    </a:custClr>
    <a:custClr name="Cytiva Dark Blue Tint 1">
      <a:srgbClr val="7683A2"/>
    </a:custClr>
    <a:custClr name="Cytiva Yellow Shade 5">
      <a:srgbClr val="40330A"/>
    </a:custClr>
    <a:custClr name="Cytiva Yellow Shade 4">
      <a:srgbClr val="59500C"/>
    </a:custClr>
    <a:custClr name="Cytiva Yellow Shade 3">
      <a:srgbClr val="7C6E12"/>
    </a:custClr>
    <a:custClr name="Cytiva Yellow Shade 2">
      <a:srgbClr val="B7A41E"/>
    </a:custClr>
    <a:custClr name="Cytiva Yellow Shade 1">
      <a:srgbClr val="EDDB21"/>
    </a:custClr>
    <a:custClr name="Cytiva Yellow">
      <a:srgbClr val="FFF52D"/>
    </a:custClr>
    <a:custClr name="Cytiva Yellow Tint 4">
      <a:srgbClr val="FFF86C"/>
    </a:custClr>
    <a:custClr name="Cytiva Yellow Tint 3">
      <a:srgbClr val="FFFA96"/>
    </a:custClr>
    <a:custClr name="Cytiva Yellow Tint 2">
      <a:srgbClr val="FFFCC0"/>
    </a:custClr>
    <a:custClr name="Cytiva Yellow Tint 1">
      <a:srgbClr val="FFFDDF"/>
    </a:custClr>
    <a:custClr name="Cytiva Orange Shade 5">
      <a:srgbClr val="401200"/>
    </a:custClr>
    <a:custClr name="Cytiva Orange Shade 4">
      <a:srgbClr val="5C1E00"/>
    </a:custClr>
    <a:custClr name="Cytiva Orange Shade 3">
      <a:srgbClr val="7B2801"/>
    </a:custClr>
    <a:custClr name="Cytiva Orange Shade 2">
      <a:srgbClr val="9E3700"/>
    </a:custClr>
    <a:custClr name="Cytiva Orange Shade 1">
      <a:srgbClr val="D84900"/>
    </a:custClr>
    <a:custClr name="Cytiva Orange">
      <a:srgbClr val="FF5900"/>
    </a:custClr>
    <a:custClr name="Cytiva Orange Tint 4">
      <a:srgbClr val="FF7A35"/>
    </a:custClr>
    <a:custClr name="Cytiva Orange Tint 3">
      <a:srgbClr val="FF9B67"/>
    </a:custClr>
    <a:custClr name="Cytiva Orange Tint 2">
      <a:srgbClr val="FFBD9A"/>
    </a:custClr>
    <a:custClr name="Cytiva Orange Tint 1">
      <a:srgbClr val="FFDECC"/>
    </a:custClr>
    <a:custClr name="Cytiva Light Blue Shade 5">
      <a:srgbClr val="1A3864"/>
    </a:custClr>
    <a:custClr name="Cytiva Light Blue Shade 4">
      <a:srgbClr val="224B82"/>
    </a:custClr>
    <a:custClr name="Cytiva Light Blue Shade 3">
      <a:srgbClr val="2B5EA0"/>
    </a:custClr>
    <a:custClr name="Cytiva Light Blue Shade 2">
      <a:srgbClr val="3371BE"/>
    </a:custClr>
    <a:custClr name="Cytiva Light Blue Shade 1">
      <a:srgbClr val="3C86DC"/>
    </a:custClr>
    <a:custClr name="Cytiva Light Blue">
      <a:srgbClr val="429DFF"/>
    </a:custClr>
    <a:custClr name="Cytiva Light Blue Tint 4">
      <a:srgbClr val="68B1FF"/>
    </a:custClr>
    <a:custClr name="Cytiva Light Blue Tint 3">
      <a:srgbClr val="8EC4FF"/>
    </a:custClr>
    <a:custClr name="Cytiva Light Blue Tint 2">
      <a:srgbClr val="B3D8FF"/>
    </a:custClr>
    <a:custClr name="Cytiva Light Blue Tint 1">
      <a:srgbClr val="D9EB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8A9B7885B36447A6CC9CC7299DD3E1" ma:contentTypeVersion="18" ma:contentTypeDescription="Create a new document." ma:contentTypeScope="" ma:versionID="25f4e0ac066417c06354123add242411">
  <xsd:schema xmlns:xsd="http://www.w3.org/2001/XMLSchema" xmlns:xs="http://www.w3.org/2001/XMLSchema" xmlns:p="http://schemas.microsoft.com/office/2006/metadata/properties" xmlns:ns2="3891c837-420e-48f5-85f7-d62cde365a28" xmlns:ns3="c68d950a-ff12-45c2-a612-18af0f350f8f" targetNamespace="http://schemas.microsoft.com/office/2006/metadata/properties" ma:root="true" ma:fieldsID="dc6cb0d2d12e03122f105b7edc530f9f" ns2:_="" ns3:_="">
    <xsd:import namespace="3891c837-420e-48f5-85f7-d62cde365a28"/>
    <xsd:import namespace="c68d950a-ff12-45c2-a612-18af0f350f8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AnimalOrigin"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1c837-420e-48f5-85f7-d62cde365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893bb2c-950b-4672-b623-c5bc4517d6a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AnimalOrigin" ma:index="22" nillable="true" ma:displayName="Animal Origin" ma:format="Dropdown" ma:internalName="AnimalOrigin">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Flow_SignoffStatus" ma:index="24" nillable="true" ma:displayName="Sign-off status" ma:internalName="Sign_x002d_off_x0020_status">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8d950a-ff12-45c2-a612-18af0f350f8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b640975-2d5d-4e2c-ab88-b1ea0ffc8a23}" ma:internalName="TaxCatchAll" ma:showField="CatchAllData" ma:web="c68d950a-ff12-45c2-a612-18af0f350f8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68d950a-ff12-45c2-a612-18af0f350f8f" xsi:nil="true"/>
    <lcf76f155ced4ddcb4097134ff3c332f xmlns="3891c837-420e-48f5-85f7-d62cde365a28">
      <Terms xmlns="http://schemas.microsoft.com/office/infopath/2007/PartnerControls"/>
    </lcf76f155ced4ddcb4097134ff3c332f>
    <AnimalOrigin xmlns="3891c837-420e-48f5-85f7-d62cde365a28" xsi:nil="true"/>
    <_Flow_SignoffStatus xmlns="3891c837-420e-48f5-85f7-d62cde365a28" xsi:nil="true"/>
  </documentManagement>
</p:properties>
</file>

<file path=customXml/itemProps1.xml><?xml version="1.0" encoding="utf-8"?>
<ds:datastoreItem xmlns:ds="http://schemas.openxmlformats.org/officeDocument/2006/customXml" ds:itemID="{D84613EB-270E-4B29-A023-C30E0DC16854}">
  <ds:schemaRefs>
    <ds:schemaRef ds:uri="3891c837-420e-48f5-85f7-d62cde365a28"/>
    <ds:schemaRef ds:uri="c68d950a-ff12-45c2-a612-18af0f350f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08F68F9-98CC-4170-99E9-483048ACFC49}">
  <ds:schemaRefs>
    <ds:schemaRef ds:uri="http://schemas.microsoft.com/sharepoint/v3/contenttype/forms"/>
  </ds:schemaRefs>
</ds:datastoreItem>
</file>

<file path=customXml/itemProps3.xml><?xml version="1.0" encoding="utf-8"?>
<ds:datastoreItem xmlns:ds="http://schemas.openxmlformats.org/officeDocument/2006/customXml" ds:itemID="{40CA287F-095E-4BCF-83C4-F27C3404554F}">
  <ds:schemaRefs>
    <ds:schemaRef ds:uri="http://purl.org/dc/terms/"/>
    <ds:schemaRef ds:uri="c68d950a-ff12-45c2-a612-18af0f350f8f"/>
    <ds:schemaRef ds:uri="http://www.w3.org/XML/1998/namespace"/>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3891c837-420e-48f5-85f7-d62cde365a28"/>
  </ds:schemaRefs>
</ds:datastoreItem>
</file>

<file path=docProps/app.xml><?xml version="1.0" encoding="utf-8"?>
<Properties xmlns="http://schemas.openxmlformats.org/officeDocument/2006/extended-properties" xmlns:vt="http://schemas.openxmlformats.org/officeDocument/2006/docPropsVTypes">
  <Template>powerpoint template new eb</Template>
  <TotalTime>64</TotalTime>
  <Words>3011</Words>
  <Application>Microsoft Office PowerPoint</Application>
  <PresentationFormat>Widescreen</PresentationFormat>
  <Paragraphs>270</Paragraphs>
  <Slides>39</Slides>
  <Notes>17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Cytiva Aktiv</vt:lpstr>
      <vt:lpstr>Calibri</vt:lpstr>
      <vt:lpstr>Arial</vt:lpstr>
      <vt:lpstr>Segoe Sans</vt:lpstr>
      <vt:lpstr>Webdings</vt:lpstr>
      <vt:lpstr>Cytiva</vt:lpstr>
      <vt:lpstr>Change control  and regulatory documentation</vt:lpstr>
      <vt:lpstr>PowerPoint Presentation</vt:lpstr>
      <vt:lpstr>Presentation overview and quick links</vt:lpstr>
      <vt:lpstr>Navigating cytiva.com</vt:lpstr>
      <vt:lpstr>Quality and Regulatory Support   </vt:lpstr>
      <vt:lpstr>PowerPoint Presentation</vt:lpstr>
      <vt:lpstr>Cytiva’s regulatory support documentation – summary   </vt:lpstr>
      <vt:lpstr>Key available quality management documents</vt:lpstr>
      <vt:lpstr>Accessing extractables information</vt:lpstr>
      <vt:lpstr>Locating your lot-specific product certificate</vt:lpstr>
      <vt:lpstr>Regulatory support documentation: on request only</vt:lpstr>
      <vt:lpstr>Regulatory support</vt:lpstr>
      <vt:lpstr>Change control notification (CCN) service</vt:lpstr>
      <vt:lpstr>Log in to the regulatory support website</vt:lpstr>
      <vt:lpstr>Start your subscription</vt:lpstr>
      <vt:lpstr>Subscribe to change control notifications (CCNs)</vt:lpstr>
      <vt:lpstr>Subscribe to change control notifications (CCNs)</vt:lpstr>
      <vt:lpstr>Subscribe to confidential regulatory support documentation</vt:lpstr>
      <vt:lpstr>View your active subscriptions for change control notifications</vt:lpstr>
      <vt:lpstr>View your active subscriptions for change control notifications</vt:lpstr>
      <vt:lpstr>View your active subscriptions for regulatory support documentation</vt:lpstr>
      <vt:lpstr>E-mail notifications</vt:lpstr>
      <vt:lpstr>E-mail notifications: How to read your CCN email</vt:lpstr>
      <vt:lpstr>Accelerator  documentation center</vt:lpstr>
      <vt:lpstr>Accelerator documentation center</vt:lpstr>
      <vt:lpstr>Register and log in to the Accelerator documentation center</vt:lpstr>
      <vt:lpstr>Help for the Accelerator documentation center </vt:lpstr>
      <vt:lpstr>Document module in the Accelerator documentation center </vt:lpstr>
      <vt:lpstr>Common document searches</vt:lpstr>
      <vt:lpstr>Document categories in the Accelerator documentation center </vt:lpstr>
      <vt:lpstr>NDA request in the Accelerator documentation center </vt:lpstr>
      <vt:lpstr>Document alert in the Accelerator documentation center </vt:lpstr>
      <vt:lpstr>Drawing module in the Accelerator documentation center </vt:lpstr>
      <vt:lpstr>Drawing module in the Accelerator documentation center – customer references</vt:lpstr>
      <vt:lpstr>Drawing module in the Accelerator documentation center –drawing details</vt:lpstr>
      <vt:lpstr>Drawing module in the Accelerator documentation center –drawing details</vt:lpstr>
      <vt:lpstr>Drawing module in the Accelerator documentation center –regulatory documentation</vt:lpstr>
      <vt:lpstr>Claims and compliance reports  in the Accelerator documentation center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Beatty, Emma</dc:creator>
  <cp:keywords/>
  <dc:description/>
  <cp:lastModifiedBy>Beatty, Emma</cp:lastModifiedBy>
  <cp:revision>23</cp:revision>
  <dcterms:created xsi:type="dcterms:W3CDTF">2025-08-21T08:18:57Z</dcterms:created>
  <dcterms:modified xsi:type="dcterms:W3CDTF">2026-02-17T10:37:24Z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8041ff-f5de-4583-8841-e2a1851ee5d2_Enabled">
    <vt:lpwstr>true</vt:lpwstr>
  </property>
  <property fmtid="{D5CDD505-2E9C-101B-9397-08002B2CF9AE}" pid="3" name="MSIP_Label_f48041ff-f5de-4583-8841-e2a1851ee5d2_SetDate">
    <vt:lpwstr>2023-01-24T08:15:35Z</vt:lpwstr>
  </property>
  <property fmtid="{D5CDD505-2E9C-101B-9397-08002B2CF9AE}" pid="4" name="MSIP_Label_f48041ff-f5de-4583-8841-e2a1851ee5d2_Method">
    <vt:lpwstr>Privileged</vt:lpwstr>
  </property>
  <property fmtid="{D5CDD505-2E9C-101B-9397-08002B2CF9AE}" pid="5" name="MSIP_Label_f48041ff-f5de-4583-8841-e2a1851ee5d2_Name">
    <vt:lpwstr>Confidential</vt:lpwstr>
  </property>
  <property fmtid="{D5CDD505-2E9C-101B-9397-08002B2CF9AE}" pid="6" name="MSIP_Label_f48041ff-f5de-4583-8841-e2a1851ee5d2_SiteId">
    <vt:lpwstr>771c9c47-7f24-44dc-958e-34f8713a8394</vt:lpwstr>
  </property>
  <property fmtid="{D5CDD505-2E9C-101B-9397-08002B2CF9AE}" pid="7" name="MSIP_Label_f48041ff-f5de-4583-8841-e2a1851ee5d2_ActionId">
    <vt:lpwstr>bf8d21cf-0dd5-4281-94f8-0002ef00ad1c</vt:lpwstr>
  </property>
  <property fmtid="{D5CDD505-2E9C-101B-9397-08002B2CF9AE}" pid="8" name="MSIP_Label_f48041ff-f5de-4583-8841-e2a1851ee5d2_ContentBits">
    <vt:lpwstr>2</vt:lpwstr>
  </property>
  <property fmtid="{D5CDD505-2E9C-101B-9397-08002B2CF9AE}" pid="9" name="ContentTypeId">
    <vt:lpwstr>0x010100E38A9B7885B36447A6CC9CC7299DD3E1</vt:lpwstr>
  </property>
  <property fmtid="{D5CDD505-2E9C-101B-9397-08002B2CF9AE}" pid="10" name="MediaServiceImageTags">
    <vt:lpwstr/>
  </property>
  <property fmtid="{D5CDD505-2E9C-101B-9397-08002B2CF9AE}" pid="11" name="ArticulateGUID">
    <vt:lpwstr>322A735B-7A8D-4025-A09B-B57D6EA87358</vt:lpwstr>
  </property>
  <property fmtid="{D5CDD505-2E9C-101B-9397-08002B2CF9AE}" pid="12" name="ArticulatePath">
    <vt:lpwstr>https://danaher.sharepoint.com/sites/CytivaCustomerRegulatorySupportGlobal/Customer Regulatory Support/07 CRS Department/10 RS web/Current RS web/Web presentation/PP  Change control and regulatory documentation_new draft 15-Sep 2025</vt:lpwstr>
  </property>
</Properties>
</file>